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wdp" ContentType="image/vnd.ms-photo"/>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tags/tag4.xml" ContentType="application/vnd.openxmlformats-officedocument.presentationml.tags+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tags/tag5.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8" r:id="rId1"/>
  </p:sldMasterIdLst>
  <p:sldIdLst>
    <p:sldId id="256" r:id="rId2"/>
    <p:sldId id="259" r:id="rId3"/>
    <p:sldId id="260" r:id="rId4"/>
    <p:sldId id="261" r:id="rId5"/>
    <p:sldId id="276" r:id="rId6"/>
    <p:sldId id="280" r:id="rId7"/>
    <p:sldId id="278" r:id="rId8"/>
    <p:sldId id="292" r:id="rId9"/>
    <p:sldId id="283" r:id="rId10"/>
    <p:sldId id="285" r:id="rId11"/>
    <p:sldId id="289" r:id="rId12"/>
    <p:sldId id="290" r:id="rId13"/>
    <p:sldId id="269" r:id="rId14"/>
    <p:sldId id="293" r:id="rId15"/>
    <p:sldId id="295" r:id="rId16"/>
    <p:sldId id="297" r:id="rId17"/>
    <p:sldId id="298" r:id="rId18"/>
    <p:sldId id="299" r:id="rId19"/>
    <p:sldId id="300" r:id="rId20"/>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5" d="100"/>
          <a:sy n="65" d="100"/>
        </p:scale>
        <p:origin x="-1452" y="-96"/>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08EE6E5-8F9C-4F87-A886-E6ED59B6A72E}" type="doc">
      <dgm:prSet loTypeId="urn:microsoft.com/office/officeart/2005/8/layout/radial1" loCatId="relationship" qsTypeId="urn:microsoft.com/office/officeart/2005/8/quickstyle/simple1" qsCatId="simple" csTypeId="urn:microsoft.com/office/officeart/2005/8/colors/colorful3" csCatId="colorful" phldr="1"/>
      <dgm:spPr/>
      <dgm:t>
        <a:bodyPr/>
        <a:lstStyle/>
        <a:p>
          <a:endParaRPr lang="ru-RU"/>
        </a:p>
      </dgm:t>
    </dgm:pt>
    <dgm:pt modelId="{09BF1297-29AB-46C0-B929-36F16A736B98}">
      <dgm:prSet phldrT="[Текст]" custT="1"/>
      <dgm:spPr/>
      <dgm:t>
        <a:bodyPr/>
        <a:lstStyle/>
        <a:p>
          <a:r>
            <a:rPr lang="kk-KZ" sz="1600" b="1" i="1" dirty="0" smtClean="0">
              <a:solidFill>
                <a:srgbClr val="002060"/>
              </a:solidFill>
              <a:latin typeface="Times New Roman" pitchFamily="18" charset="0"/>
              <a:cs typeface="Times New Roman" pitchFamily="18" charset="0"/>
            </a:rPr>
            <a:t>Негізгі еңбекақы</a:t>
          </a:r>
          <a:endParaRPr lang="ru-RU" sz="1600" b="1" i="1" dirty="0">
            <a:solidFill>
              <a:srgbClr val="002060"/>
            </a:solidFill>
            <a:latin typeface="Times New Roman" pitchFamily="18" charset="0"/>
            <a:cs typeface="Times New Roman" pitchFamily="18" charset="0"/>
          </a:endParaRPr>
        </a:p>
      </dgm:t>
    </dgm:pt>
    <dgm:pt modelId="{ADFA5A06-F9D9-4195-A1D3-BEE6E16207EF}" type="parTrans" cxnId="{183445D9-182B-4EDB-80F7-4360B7FFC518}">
      <dgm:prSet/>
      <dgm:spPr/>
      <dgm:t>
        <a:bodyPr/>
        <a:lstStyle/>
        <a:p>
          <a:endParaRPr lang="ru-RU" sz="1600">
            <a:solidFill>
              <a:srgbClr val="002060"/>
            </a:solidFill>
          </a:endParaRPr>
        </a:p>
      </dgm:t>
    </dgm:pt>
    <dgm:pt modelId="{12E5CE19-3125-42BC-8722-FDC5F3658396}" type="sibTrans" cxnId="{183445D9-182B-4EDB-80F7-4360B7FFC518}">
      <dgm:prSet/>
      <dgm:spPr/>
      <dgm:t>
        <a:bodyPr/>
        <a:lstStyle/>
        <a:p>
          <a:endParaRPr lang="ru-RU" sz="1600">
            <a:solidFill>
              <a:srgbClr val="002060"/>
            </a:solidFill>
          </a:endParaRPr>
        </a:p>
      </dgm:t>
    </dgm:pt>
    <dgm:pt modelId="{93438010-C62E-4F37-8981-D76E65EE1A01}">
      <dgm:prSet phldrT="[Текст]" custT="1"/>
      <dgm:spPr/>
      <dgm:t>
        <a:bodyPr/>
        <a:lstStyle/>
        <a:p>
          <a:r>
            <a:rPr lang="ru-RU" sz="1600" b="0" i="0" dirty="0" err="1" smtClean="0">
              <a:solidFill>
                <a:srgbClr val="002060"/>
              </a:solidFill>
              <a:latin typeface="Times New Roman" pitchFamily="18" charset="0"/>
              <a:cs typeface="Times New Roman" pitchFamily="18" charset="0"/>
            </a:rPr>
            <a:t>мерзімділік</a:t>
          </a:r>
          <a:r>
            <a:rPr lang="ru-RU" sz="1600" b="0" i="0" dirty="0" smtClean="0">
              <a:solidFill>
                <a:srgbClr val="002060"/>
              </a:solidFill>
              <a:latin typeface="Times New Roman" pitchFamily="18" charset="0"/>
              <a:cs typeface="Times New Roman" pitchFamily="18" charset="0"/>
            </a:rPr>
            <a:t>, </a:t>
          </a:r>
          <a:r>
            <a:rPr lang="ru-RU" sz="1600" b="0" i="0" dirty="0" err="1" smtClean="0">
              <a:solidFill>
                <a:srgbClr val="002060"/>
              </a:solidFill>
              <a:latin typeface="Times New Roman" pitchFamily="18" charset="0"/>
              <a:cs typeface="Times New Roman" pitchFamily="18" charset="0"/>
            </a:rPr>
            <a:t>үдемелі және кесімді</a:t>
          </a:r>
          <a:r>
            <a:rPr lang="ru-RU" sz="1600" b="0" i="0" dirty="0" smtClean="0">
              <a:solidFill>
                <a:srgbClr val="002060"/>
              </a:solidFill>
              <a:latin typeface="Times New Roman" pitchFamily="18" charset="0"/>
              <a:cs typeface="Times New Roman" pitchFamily="18" charset="0"/>
            </a:rPr>
            <a:t> </a:t>
          </a:r>
          <a:r>
            <a:rPr lang="ru-RU" sz="1600" b="0" i="0" dirty="0" err="1" smtClean="0">
              <a:solidFill>
                <a:srgbClr val="002060"/>
              </a:solidFill>
              <a:latin typeface="Times New Roman" pitchFamily="18" charset="0"/>
              <a:cs typeface="Times New Roman" pitchFamily="18" charset="0"/>
            </a:rPr>
            <a:t>еңбекақы  төлеу кезінде</a:t>
          </a:r>
          <a:r>
            <a:rPr lang="ru-RU" sz="1600" b="0" i="0" dirty="0" smtClean="0">
              <a:solidFill>
                <a:srgbClr val="002060"/>
              </a:solidFill>
              <a:latin typeface="Times New Roman" pitchFamily="18" charset="0"/>
              <a:cs typeface="Times New Roman" pitchFamily="18" charset="0"/>
            </a:rPr>
            <a:t> </a:t>
          </a:r>
          <a:r>
            <a:rPr lang="ru-RU" sz="1600" b="0" i="0" dirty="0" err="1" smtClean="0">
              <a:solidFill>
                <a:srgbClr val="002060"/>
              </a:solidFill>
              <a:latin typeface="Times New Roman" pitchFamily="18" charset="0"/>
              <a:cs typeface="Times New Roman" pitchFamily="18" charset="0"/>
            </a:rPr>
            <a:t>орындалған  жұмыстың  сапасы</a:t>
          </a:r>
          <a:r>
            <a:rPr lang="ru-RU" sz="1600" b="0" i="0" dirty="0" smtClean="0">
              <a:solidFill>
                <a:srgbClr val="002060"/>
              </a:solidFill>
              <a:latin typeface="Times New Roman" pitchFamily="18" charset="0"/>
              <a:cs typeface="Times New Roman" pitchFamily="18" charset="0"/>
            </a:rPr>
            <a:t> </a:t>
          </a:r>
          <a:r>
            <a:rPr lang="ru-RU" sz="1600" b="0" i="0" dirty="0" err="1" smtClean="0">
              <a:solidFill>
                <a:srgbClr val="002060"/>
              </a:solidFill>
              <a:latin typeface="Times New Roman" pitchFamily="18" charset="0"/>
              <a:cs typeface="Times New Roman" pitchFamily="18" charset="0"/>
            </a:rPr>
            <a:t>және мөлшері үшін, пайдаланылған уақыт үшін  төлемдер</a:t>
          </a:r>
          <a:endParaRPr lang="ru-RU" sz="1600" dirty="0">
            <a:solidFill>
              <a:srgbClr val="002060"/>
            </a:solidFill>
            <a:latin typeface="Times New Roman" pitchFamily="18" charset="0"/>
            <a:cs typeface="Times New Roman" pitchFamily="18" charset="0"/>
          </a:endParaRPr>
        </a:p>
      </dgm:t>
    </dgm:pt>
    <dgm:pt modelId="{2B901CF3-796B-40CC-8F57-C405BB4F46CA}" type="parTrans" cxnId="{97531CA6-63ED-4E41-A37B-973E6ADCF421}">
      <dgm:prSet custT="1"/>
      <dgm:spPr/>
      <dgm:t>
        <a:bodyPr/>
        <a:lstStyle/>
        <a:p>
          <a:endParaRPr lang="ru-RU" sz="1600">
            <a:solidFill>
              <a:srgbClr val="002060"/>
            </a:solidFill>
          </a:endParaRPr>
        </a:p>
      </dgm:t>
    </dgm:pt>
    <dgm:pt modelId="{C7868F61-9BBA-4D6A-BBC1-FCB28EF99201}" type="sibTrans" cxnId="{97531CA6-63ED-4E41-A37B-973E6ADCF421}">
      <dgm:prSet/>
      <dgm:spPr/>
      <dgm:t>
        <a:bodyPr/>
        <a:lstStyle/>
        <a:p>
          <a:endParaRPr lang="ru-RU" sz="1600">
            <a:solidFill>
              <a:srgbClr val="002060"/>
            </a:solidFill>
          </a:endParaRPr>
        </a:p>
      </dgm:t>
    </dgm:pt>
    <dgm:pt modelId="{ED3780F6-E688-423A-912D-F4555D249169}">
      <dgm:prSet phldrT="[Текст]" custT="1"/>
      <dgm:spPr/>
      <dgm:t>
        <a:bodyPr/>
        <a:lstStyle/>
        <a:p>
          <a:r>
            <a:rPr lang="ru-RU" sz="1600" b="0" i="0" dirty="0" err="1" smtClean="0">
              <a:solidFill>
                <a:srgbClr val="002060"/>
              </a:solidFill>
              <a:latin typeface="Times New Roman" pitchFamily="18" charset="0"/>
              <a:cs typeface="Times New Roman" pitchFamily="18" charset="0"/>
            </a:rPr>
            <a:t>еңбектің  қалыпты жағдайынан  ауытқуымен  байланысты</a:t>
          </a:r>
          <a:r>
            <a:rPr lang="ru-RU" sz="1600" b="0" i="0" dirty="0" smtClean="0">
              <a:solidFill>
                <a:srgbClr val="002060"/>
              </a:solidFill>
              <a:latin typeface="Times New Roman" pitchFamily="18" charset="0"/>
              <a:cs typeface="Times New Roman" pitchFamily="18" charset="0"/>
            </a:rPr>
            <a:t>  </a:t>
          </a:r>
          <a:r>
            <a:rPr lang="ru-RU" sz="1600" b="0" i="0" dirty="0" err="1" smtClean="0">
              <a:solidFill>
                <a:srgbClr val="002060"/>
              </a:solidFill>
              <a:latin typeface="Times New Roman" pitchFamily="18" charset="0"/>
              <a:cs typeface="Times New Roman" pitchFamily="18" charset="0"/>
            </a:rPr>
            <a:t>төлемдер,  яғни мерзімнен</a:t>
          </a:r>
          <a:r>
            <a:rPr lang="ru-RU" sz="1600" b="0" i="0" dirty="0" smtClean="0">
              <a:solidFill>
                <a:srgbClr val="002060"/>
              </a:solidFill>
              <a:latin typeface="Times New Roman" pitchFamily="18" charset="0"/>
              <a:cs typeface="Times New Roman" pitchFamily="18" charset="0"/>
            </a:rPr>
            <a:t> </a:t>
          </a:r>
          <a:r>
            <a:rPr lang="ru-RU" sz="1600" b="0" i="0" dirty="0" err="1" smtClean="0">
              <a:solidFill>
                <a:srgbClr val="002060"/>
              </a:solidFill>
              <a:latin typeface="Times New Roman" pitchFamily="18" charset="0"/>
              <a:cs typeface="Times New Roman" pitchFamily="18" charset="0"/>
            </a:rPr>
            <a:t>тыс</a:t>
          </a:r>
          <a:r>
            <a:rPr lang="ru-RU" sz="1600" b="0" i="0" dirty="0" smtClean="0">
              <a:solidFill>
                <a:srgbClr val="002060"/>
              </a:solidFill>
              <a:latin typeface="Times New Roman" pitchFamily="18" charset="0"/>
              <a:cs typeface="Times New Roman" pitchFamily="18" charset="0"/>
            </a:rPr>
            <a:t> </a:t>
          </a:r>
          <a:r>
            <a:rPr lang="ru-RU" sz="1600" b="0" i="0" dirty="0" err="1" smtClean="0">
              <a:solidFill>
                <a:srgbClr val="002060"/>
              </a:solidFill>
              <a:latin typeface="Times New Roman" pitchFamily="18" charset="0"/>
              <a:cs typeface="Times New Roman" pitchFamily="18" charset="0"/>
            </a:rPr>
            <a:t>жұмыстар үшін, түнгі уақыттарға, мереке</a:t>
          </a:r>
          <a:r>
            <a:rPr lang="ru-RU" sz="1600" b="0" i="0" dirty="0" smtClean="0">
              <a:solidFill>
                <a:srgbClr val="002060"/>
              </a:solidFill>
              <a:latin typeface="Times New Roman" pitchFamily="18" charset="0"/>
              <a:cs typeface="Times New Roman" pitchFamily="18" charset="0"/>
            </a:rPr>
            <a:t> </a:t>
          </a:r>
          <a:r>
            <a:rPr lang="ru-RU" sz="1600" b="0" i="0" dirty="0" err="1" smtClean="0">
              <a:solidFill>
                <a:srgbClr val="002060"/>
              </a:solidFill>
              <a:latin typeface="Times New Roman" pitchFamily="18" charset="0"/>
              <a:cs typeface="Times New Roman" pitchFamily="18" charset="0"/>
            </a:rPr>
            <a:t>күндерде және </a:t>
          </a:r>
          <a:r>
            <a:rPr lang="ru-RU" sz="1600" b="0" i="0" dirty="0" smtClean="0">
              <a:solidFill>
                <a:srgbClr val="002060"/>
              </a:solidFill>
              <a:latin typeface="Times New Roman" pitchFamily="18" charset="0"/>
              <a:cs typeface="Times New Roman" pitchFamily="18" charset="0"/>
            </a:rPr>
            <a:t>т.б </a:t>
          </a:r>
          <a:r>
            <a:rPr lang="ru-RU" sz="1600" b="0" i="0" dirty="0" err="1" smtClean="0">
              <a:solidFill>
                <a:srgbClr val="002060"/>
              </a:solidFill>
              <a:latin typeface="Times New Roman" pitchFamily="18" charset="0"/>
              <a:cs typeface="Times New Roman" pitchFamily="18" charset="0"/>
            </a:rPr>
            <a:t>күндерде жұмыс жасағаны үшін</a:t>
          </a:r>
          <a:r>
            <a:rPr lang="ru-RU" sz="1600" b="0" i="0" dirty="0" smtClean="0">
              <a:solidFill>
                <a:srgbClr val="002060"/>
              </a:solidFill>
              <a:latin typeface="Times New Roman" pitchFamily="18" charset="0"/>
              <a:cs typeface="Times New Roman" pitchFamily="18" charset="0"/>
            </a:rPr>
            <a:t>  </a:t>
          </a:r>
          <a:r>
            <a:rPr lang="ru-RU" sz="1600" b="0" i="0" dirty="0" err="1" smtClean="0">
              <a:solidFill>
                <a:srgbClr val="002060"/>
              </a:solidFill>
              <a:latin typeface="Times New Roman" pitchFamily="18" charset="0"/>
              <a:cs typeface="Times New Roman" pitchFamily="18" charset="0"/>
            </a:rPr>
            <a:t>төленетін</a:t>
          </a:r>
          <a:r>
            <a:rPr lang="ru-RU" sz="1600" b="0" i="0" dirty="0" smtClean="0">
              <a:solidFill>
                <a:srgbClr val="002060"/>
              </a:solidFill>
              <a:latin typeface="Times New Roman" pitchFamily="18" charset="0"/>
              <a:cs typeface="Times New Roman" pitchFamily="18" charset="0"/>
            </a:rPr>
            <a:t>  </a:t>
          </a:r>
          <a:r>
            <a:rPr lang="ru-RU" sz="1600" b="0" i="0" dirty="0" err="1" smtClean="0">
              <a:solidFill>
                <a:srgbClr val="002060"/>
              </a:solidFill>
              <a:latin typeface="Times New Roman" pitchFamily="18" charset="0"/>
              <a:cs typeface="Times New Roman" pitchFamily="18" charset="0"/>
            </a:rPr>
            <a:t>төлемдер</a:t>
          </a:r>
          <a:endParaRPr lang="ru-RU" sz="1600" dirty="0">
            <a:solidFill>
              <a:srgbClr val="002060"/>
            </a:solidFill>
            <a:latin typeface="Times New Roman" pitchFamily="18" charset="0"/>
            <a:cs typeface="Times New Roman" pitchFamily="18" charset="0"/>
          </a:endParaRPr>
        </a:p>
      </dgm:t>
    </dgm:pt>
    <dgm:pt modelId="{1628CA8F-5F1B-4EFD-AA09-EA1CEAA639F5}" type="parTrans" cxnId="{57007365-1C6F-48A2-80EB-2932E057E335}">
      <dgm:prSet custT="1"/>
      <dgm:spPr/>
      <dgm:t>
        <a:bodyPr/>
        <a:lstStyle/>
        <a:p>
          <a:endParaRPr lang="ru-RU" sz="1600">
            <a:solidFill>
              <a:srgbClr val="002060"/>
            </a:solidFill>
          </a:endParaRPr>
        </a:p>
      </dgm:t>
    </dgm:pt>
    <dgm:pt modelId="{5A345F06-96F7-4B4B-82EC-C8A640E9CCB9}" type="sibTrans" cxnId="{57007365-1C6F-48A2-80EB-2932E057E335}">
      <dgm:prSet/>
      <dgm:spPr/>
      <dgm:t>
        <a:bodyPr/>
        <a:lstStyle/>
        <a:p>
          <a:endParaRPr lang="ru-RU" sz="1600">
            <a:solidFill>
              <a:srgbClr val="002060"/>
            </a:solidFill>
          </a:endParaRPr>
        </a:p>
      </dgm:t>
    </dgm:pt>
    <dgm:pt modelId="{73554D44-24F8-480B-83AB-6C423391CBE8}">
      <dgm:prSet phldrT="[Текст]" custT="1"/>
      <dgm:spPr/>
      <dgm:t>
        <a:bodyPr/>
        <a:lstStyle/>
        <a:p>
          <a:r>
            <a:rPr lang="ru-RU" sz="1600" b="0" i="0" dirty="0" err="1" smtClean="0">
              <a:solidFill>
                <a:srgbClr val="002060"/>
              </a:solidFill>
              <a:latin typeface="Times New Roman" pitchFamily="18" charset="0"/>
              <a:cs typeface="Times New Roman" pitchFamily="18" charset="0"/>
            </a:rPr>
            <a:t>сыйлықтар, сыйлықақылы  үстемелер және </a:t>
          </a:r>
          <a:r>
            <a:rPr lang="ru-RU" sz="1600" b="0" i="0" dirty="0" smtClean="0">
              <a:solidFill>
                <a:srgbClr val="002060"/>
              </a:solidFill>
              <a:latin typeface="Times New Roman" pitchFamily="18" charset="0"/>
              <a:cs typeface="Times New Roman" pitchFamily="18" charset="0"/>
            </a:rPr>
            <a:t>т.б.</a:t>
          </a:r>
          <a:endParaRPr lang="ru-RU" sz="1600" dirty="0">
            <a:solidFill>
              <a:srgbClr val="002060"/>
            </a:solidFill>
            <a:latin typeface="Times New Roman" pitchFamily="18" charset="0"/>
            <a:cs typeface="Times New Roman" pitchFamily="18" charset="0"/>
          </a:endParaRPr>
        </a:p>
      </dgm:t>
    </dgm:pt>
    <dgm:pt modelId="{EE35C1A1-F9EB-446E-A2B0-1C39FD0A7F3C}" type="parTrans" cxnId="{72E6FF14-7543-4EA0-B4D3-C484ACD30AB8}">
      <dgm:prSet custT="1"/>
      <dgm:spPr/>
      <dgm:t>
        <a:bodyPr/>
        <a:lstStyle/>
        <a:p>
          <a:endParaRPr lang="ru-RU" sz="1600">
            <a:solidFill>
              <a:srgbClr val="002060"/>
            </a:solidFill>
          </a:endParaRPr>
        </a:p>
      </dgm:t>
    </dgm:pt>
    <dgm:pt modelId="{46CBC1F6-0B17-470B-B273-EB8B2FB21C5F}" type="sibTrans" cxnId="{72E6FF14-7543-4EA0-B4D3-C484ACD30AB8}">
      <dgm:prSet/>
      <dgm:spPr/>
      <dgm:t>
        <a:bodyPr/>
        <a:lstStyle/>
        <a:p>
          <a:endParaRPr lang="ru-RU" sz="1600">
            <a:solidFill>
              <a:srgbClr val="002060"/>
            </a:solidFill>
          </a:endParaRPr>
        </a:p>
      </dgm:t>
    </dgm:pt>
    <dgm:pt modelId="{02F21E2A-2821-4550-9B49-633E0F672B1B}">
      <dgm:prSet phldrT="[Текст]" custT="1"/>
      <dgm:spPr/>
      <dgm:t>
        <a:bodyPr/>
        <a:lstStyle/>
        <a:p>
          <a:r>
            <a:rPr lang="ru-RU" sz="1600" b="0" i="0" dirty="0" err="1" smtClean="0">
              <a:solidFill>
                <a:srgbClr val="002060"/>
              </a:solidFill>
              <a:latin typeface="Times New Roman" pitchFamily="18" charset="0"/>
              <a:cs typeface="Times New Roman" pitchFamily="18" charset="0"/>
            </a:rPr>
            <a:t>қызметкердің кесірінсіз</a:t>
          </a:r>
          <a:r>
            <a:rPr lang="ru-RU" sz="1600" b="0" i="0" dirty="0" smtClean="0">
              <a:solidFill>
                <a:srgbClr val="002060"/>
              </a:solidFill>
              <a:latin typeface="Times New Roman" pitchFamily="18" charset="0"/>
              <a:cs typeface="Times New Roman" pitchFamily="18" charset="0"/>
            </a:rPr>
            <a:t> </a:t>
          </a:r>
          <a:r>
            <a:rPr lang="ru-RU" sz="1600" b="0" i="0" dirty="0" err="1" smtClean="0">
              <a:solidFill>
                <a:srgbClr val="002060"/>
              </a:solidFill>
              <a:latin typeface="Times New Roman" pitchFamily="18" charset="0"/>
              <a:cs typeface="Times New Roman" pitchFamily="18" charset="0"/>
            </a:rPr>
            <a:t>тоқтап қалулар үшін төлемдер</a:t>
          </a:r>
          <a:endParaRPr lang="ru-RU" sz="1600" dirty="0">
            <a:solidFill>
              <a:srgbClr val="002060"/>
            </a:solidFill>
            <a:latin typeface="Times New Roman" pitchFamily="18" charset="0"/>
            <a:cs typeface="Times New Roman" pitchFamily="18" charset="0"/>
          </a:endParaRPr>
        </a:p>
      </dgm:t>
    </dgm:pt>
    <dgm:pt modelId="{A566A3C8-A9A0-4ACC-91CF-929431536C77}" type="parTrans" cxnId="{F7F079F5-90B7-4B13-9830-E36964CABBAA}">
      <dgm:prSet custT="1"/>
      <dgm:spPr/>
      <dgm:t>
        <a:bodyPr/>
        <a:lstStyle/>
        <a:p>
          <a:endParaRPr lang="ru-RU" sz="1600">
            <a:solidFill>
              <a:srgbClr val="002060"/>
            </a:solidFill>
          </a:endParaRPr>
        </a:p>
      </dgm:t>
    </dgm:pt>
    <dgm:pt modelId="{79AF1F3E-C398-4560-B530-900AC9F48991}" type="sibTrans" cxnId="{F7F079F5-90B7-4B13-9830-E36964CABBAA}">
      <dgm:prSet/>
      <dgm:spPr/>
      <dgm:t>
        <a:bodyPr/>
        <a:lstStyle/>
        <a:p>
          <a:endParaRPr lang="ru-RU" sz="1600">
            <a:solidFill>
              <a:srgbClr val="002060"/>
            </a:solidFill>
          </a:endParaRPr>
        </a:p>
      </dgm:t>
    </dgm:pt>
    <dgm:pt modelId="{E30ACA02-07B7-4778-A845-37D80610FA85}" type="pres">
      <dgm:prSet presAssocID="{D08EE6E5-8F9C-4F87-A886-E6ED59B6A72E}" presName="cycle" presStyleCnt="0">
        <dgm:presLayoutVars>
          <dgm:chMax val="1"/>
          <dgm:dir/>
          <dgm:animLvl val="ctr"/>
          <dgm:resizeHandles val="exact"/>
        </dgm:presLayoutVars>
      </dgm:prSet>
      <dgm:spPr/>
      <dgm:t>
        <a:bodyPr/>
        <a:lstStyle/>
        <a:p>
          <a:endParaRPr lang="ru-RU"/>
        </a:p>
      </dgm:t>
    </dgm:pt>
    <dgm:pt modelId="{C7D8E96A-02C3-4ED7-ADE1-7C553891CBA9}" type="pres">
      <dgm:prSet presAssocID="{09BF1297-29AB-46C0-B929-36F16A736B98}" presName="centerShape" presStyleLbl="node0" presStyleIdx="0" presStyleCnt="1" custScaleX="141629"/>
      <dgm:spPr/>
      <dgm:t>
        <a:bodyPr/>
        <a:lstStyle/>
        <a:p>
          <a:endParaRPr lang="ru-RU"/>
        </a:p>
      </dgm:t>
    </dgm:pt>
    <dgm:pt modelId="{31042423-CB76-4345-B620-55EF1A265CE2}" type="pres">
      <dgm:prSet presAssocID="{2B901CF3-796B-40CC-8F57-C405BB4F46CA}" presName="Name9" presStyleLbl="parChTrans1D2" presStyleIdx="0" presStyleCnt="4"/>
      <dgm:spPr/>
      <dgm:t>
        <a:bodyPr/>
        <a:lstStyle/>
        <a:p>
          <a:endParaRPr lang="ru-RU"/>
        </a:p>
      </dgm:t>
    </dgm:pt>
    <dgm:pt modelId="{11E79398-6F27-437E-A9D6-8BF31553A15F}" type="pres">
      <dgm:prSet presAssocID="{2B901CF3-796B-40CC-8F57-C405BB4F46CA}" presName="connTx" presStyleLbl="parChTrans1D2" presStyleIdx="0" presStyleCnt="4"/>
      <dgm:spPr/>
      <dgm:t>
        <a:bodyPr/>
        <a:lstStyle/>
        <a:p>
          <a:endParaRPr lang="ru-RU"/>
        </a:p>
      </dgm:t>
    </dgm:pt>
    <dgm:pt modelId="{72CA0BFC-A234-413A-BAD2-7EEF9B909AF7}" type="pres">
      <dgm:prSet presAssocID="{93438010-C62E-4F37-8981-D76E65EE1A01}" presName="node" presStyleLbl="node1" presStyleIdx="0" presStyleCnt="4" custScaleX="262563" custScaleY="147972">
        <dgm:presLayoutVars>
          <dgm:bulletEnabled val="1"/>
        </dgm:presLayoutVars>
      </dgm:prSet>
      <dgm:spPr/>
      <dgm:t>
        <a:bodyPr/>
        <a:lstStyle/>
        <a:p>
          <a:endParaRPr lang="ru-RU"/>
        </a:p>
      </dgm:t>
    </dgm:pt>
    <dgm:pt modelId="{3C4E78B6-DA63-4E91-B127-6E47F4A0B343}" type="pres">
      <dgm:prSet presAssocID="{1628CA8F-5F1B-4EFD-AA09-EA1CEAA639F5}" presName="Name9" presStyleLbl="parChTrans1D2" presStyleIdx="1" presStyleCnt="4"/>
      <dgm:spPr/>
      <dgm:t>
        <a:bodyPr/>
        <a:lstStyle/>
        <a:p>
          <a:endParaRPr lang="ru-RU"/>
        </a:p>
      </dgm:t>
    </dgm:pt>
    <dgm:pt modelId="{5FBD0619-E565-40C3-8791-7AF353A2BD28}" type="pres">
      <dgm:prSet presAssocID="{1628CA8F-5F1B-4EFD-AA09-EA1CEAA639F5}" presName="connTx" presStyleLbl="parChTrans1D2" presStyleIdx="1" presStyleCnt="4"/>
      <dgm:spPr/>
      <dgm:t>
        <a:bodyPr/>
        <a:lstStyle/>
        <a:p>
          <a:endParaRPr lang="ru-RU"/>
        </a:p>
      </dgm:t>
    </dgm:pt>
    <dgm:pt modelId="{920B99A0-15F4-4F36-B095-0AB20F9F8C09}" type="pres">
      <dgm:prSet presAssocID="{ED3780F6-E688-423A-912D-F4555D249169}" presName="node" presStyleLbl="node1" presStyleIdx="1" presStyleCnt="4" custScaleX="263777" custScaleY="175243" custRadScaleRad="156384" custRadScaleInc="1658">
        <dgm:presLayoutVars>
          <dgm:bulletEnabled val="1"/>
        </dgm:presLayoutVars>
      </dgm:prSet>
      <dgm:spPr/>
      <dgm:t>
        <a:bodyPr/>
        <a:lstStyle/>
        <a:p>
          <a:endParaRPr lang="ru-RU"/>
        </a:p>
      </dgm:t>
    </dgm:pt>
    <dgm:pt modelId="{A7ED55B7-20F9-45E4-8084-B426ABB17E20}" type="pres">
      <dgm:prSet presAssocID="{EE35C1A1-F9EB-446E-A2B0-1C39FD0A7F3C}" presName="Name9" presStyleLbl="parChTrans1D2" presStyleIdx="2" presStyleCnt="4"/>
      <dgm:spPr/>
      <dgm:t>
        <a:bodyPr/>
        <a:lstStyle/>
        <a:p>
          <a:endParaRPr lang="ru-RU"/>
        </a:p>
      </dgm:t>
    </dgm:pt>
    <dgm:pt modelId="{6CF276D9-9B9D-422E-9A01-A2BEB62ECBED}" type="pres">
      <dgm:prSet presAssocID="{EE35C1A1-F9EB-446E-A2B0-1C39FD0A7F3C}" presName="connTx" presStyleLbl="parChTrans1D2" presStyleIdx="2" presStyleCnt="4"/>
      <dgm:spPr/>
      <dgm:t>
        <a:bodyPr/>
        <a:lstStyle/>
        <a:p>
          <a:endParaRPr lang="ru-RU"/>
        </a:p>
      </dgm:t>
    </dgm:pt>
    <dgm:pt modelId="{D1C98ACA-0C7E-4BF7-A6EF-EF1496CB895D}" type="pres">
      <dgm:prSet presAssocID="{73554D44-24F8-480B-83AB-6C423391CBE8}" presName="node" presStyleLbl="node1" presStyleIdx="2" presStyleCnt="4" custScaleX="274885" custScaleY="119279">
        <dgm:presLayoutVars>
          <dgm:bulletEnabled val="1"/>
        </dgm:presLayoutVars>
      </dgm:prSet>
      <dgm:spPr/>
      <dgm:t>
        <a:bodyPr/>
        <a:lstStyle/>
        <a:p>
          <a:endParaRPr lang="ru-RU"/>
        </a:p>
      </dgm:t>
    </dgm:pt>
    <dgm:pt modelId="{1238DF11-07C8-4676-9310-97EB958442EE}" type="pres">
      <dgm:prSet presAssocID="{A566A3C8-A9A0-4ACC-91CF-929431536C77}" presName="Name9" presStyleLbl="parChTrans1D2" presStyleIdx="3" presStyleCnt="4"/>
      <dgm:spPr/>
      <dgm:t>
        <a:bodyPr/>
        <a:lstStyle/>
        <a:p>
          <a:endParaRPr lang="ru-RU"/>
        </a:p>
      </dgm:t>
    </dgm:pt>
    <dgm:pt modelId="{63242F4C-9C48-4D50-BA2F-29E1B0358DB4}" type="pres">
      <dgm:prSet presAssocID="{A566A3C8-A9A0-4ACC-91CF-929431536C77}" presName="connTx" presStyleLbl="parChTrans1D2" presStyleIdx="3" presStyleCnt="4"/>
      <dgm:spPr/>
      <dgm:t>
        <a:bodyPr/>
        <a:lstStyle/>
        <a:p>
          <a:endParaRPr lang="ru-RU"/>
        </a:p>
      </dgm:t>
    </dgm:pt>
    <dgm:pt modelId="{5B738B0B-FF0D-413E-978D-2BA149E6FAB6}" type="pres">
      <dgm:prSet presAssocID="{02F21E2A-2821-4550-9B49-633E0F672B1B}" presName="node" presStyleLbl="node1" presStyleIdx="3" presStyleCnt="4" custScaleX="212471" custScaleY="132870" custRadScaleRad="143672" custRadScaleInc="1853">
        <dgm:presLayoutVars>
          <dgm:bulletEnabled val="1"/>
        </dgm:presLayoutVars>
      </dgm:prSet>
      <dgm:spPr/>
      <dgm:t>
        <a:bodyPr/>
        <a:lstStyle/>
        <a:p>
          <a:endParaRPr lang="ru-RU"/>
        </a:p>
      </dgm:t>
    </dgm:pt>
  </dgm:ptLst>
  <dgm:cxnLst>
    <dgm:cxn modelId="{D3A480AD-20D1-4B4A-92F5-684E4A18667E}" type="presOf" srcId="{ED3780F6-E688-423A-912D-F4555D249169}" destId="{920B99A0-15F4-4F36-B095-0AB20F9F8C09}" srcOrd="0" destOrd="0" presId="urn:microsoft.com/office/officeart/2005/8/layout/radial1"/>
    <dgm:cxn modelId="{2F450194-D4A4-472A-9E78-01FE75CFDBB9}" type="presOf" srcId="{A566A3C8-A9A0-4ACC-91CF-929431536C77}" destId="{63242F4C-9C48-4D50-BA2F-29E1B0358DB4}" srcOrd="1" destOrd="0" presId="urn:microsoft.com/office/officeart/2005/8/layout/radial1"/>
    <dgm:cxn modelId="{97531CA6-63ED-4E41-A37B-973E6ADCF421}" srcId="{09BF1297-29AB-46C0-B929-36F16A736B98}" destId="{93438010-C62E-4F37-8981-D76E65EE1A01}" srcOrd="0" destOrd="0" parTransId="{2B901CF3-796B-40CC-8F57-C405BB4F46CA}" sibTransId="{C7868F61-9BBA-4D6A-BBC1-FCB28EF99201}"/>
    <dgm:cxn modelId="{0406D8EA-3093-4AB8-821A-E4619AE0BCDC}" type="presOf" srcId="{A566A3C8-A9A0-4ACC-91CF-929431536C77}" destId="{1238DF11-07C8-4676-9310-97EB958442EE}" srcOrd="0" destOrd="0" presId="urn:microsoft.com/office/officeart/2005/8/layout/radial1"/>
    <dgm:cxn modelId="{183445D9-182B-4EDB-80F7-4360B7FFC518}" srcId="{D08EE6E5-8F9C-4F87-A886-E6ED59B6A72E}" destId="{09BF1297-29AB-46C0-B929-36F16A736B98}" srcOrd="0" destOrd="0" parTransId="{ADFA5A06-F9D9-4195-A1D3-BEE6E16207EF}" sibTransId="{12E5CE19-3125-42BC-8722-FDC5F3658396}"/>
    <dgm:cxn modelId="{CC5F3A86-E04F-475F-B8E7-6794D6924B89}" type="presOf" srcId="{09BF1297-29AB-46C0-B929-36F16A736B98}" destId="{C7D8E96A-02C3-4ED7-ADE1-7C553891CBA9}" srcOrd="0" destOrd="0" presId="urn:microsoft.com/office/officeart/2005/8/layout/radial1"/>
    <dgm:cxn modelId="{4F80D300-14F1-461A-9D7B-52A2B70E670E}" type="presOf" srcId="{93438010-C62E-4F37-8981-D76E65EE1A01}" destId="{72CA0BFC-A234-413A-BAD2-7EEF9B909AF7}" srcOrd="0" destOrd="0" presId="urn:microsoft.com/office/officeart/2005/8/layout/radial1"/>
    <dgm:cxn modelId="{470B5314-1BB6-48BA-9145-62AD6D93055D}" type="presOf" srcId="{1628CA8F-5F1B-4EFD-AA09-EA1CEAA639F5}" destId="{3C4E78B6-DA63-4E91-B127-6E47F4A0B343}" srcOrd="0" destOrd="0" presId="urn:microsoft.com/office/officeart/2005/8/layout/radial1"/>
    <dgm:cxn modelId="{FA8099B3-8437-4C08-8131-0FD87C66C613}" type="presOf" srcId="{1628CA8F-5F1B-4EFD-AA09-EA1CEAA639F5}" destId="{5FBD0619-E565-40C3-8791-7AF353A2BD28}" srcOrd="1" destOrd="0" presId="urn:microsoft.com/office/officeart/2005/8/layout/radial1"/>
    <dgm:cxn modelId="{F7F079F5-90B7-4B13-9830-E36964CABBAA}" srcId="{09BF1297-29AB-46C0-B929-36F16A736B98}" destId="{02F21E2A-2821-4550-9B49-633E0F672B1B}" srcOrd="3" destOrd="0" parTransId="{A566A3C8-A9A0-4ACC-91CF-929431536C77}" sibTransId="{79AF1F3E-C398-4560-B530-900AC9F48991}"/>
    <dgm:cxn modelId="{2C52C8BC-9D5D-4A6E-8E84-3E82DDDAF53A}" type="presOf" srcId="{D08EE6E5-8F9C-4F87-A886-E6ED59B6A72E}" destId="{E30ACA02-07B7-4778-A845-37D80610FA85}" srcOrd="0" destOrd="0" presId="urn:microsoft.com/office/officeart/2005/8/layout/radial1"/>
    <dgm:cxn modelId="{5083397F-A04A-4FD7-9E03-EDA33321FC2B}" type="presOf" srcId="{02F21E2A-2821-4550-9B49-633E0F672B1B}" destId="{5B738B0B-FF0D-413E-978D-2BA149E6FAB6}" srcOrd="0" destOrd="0" presId="urn:microsoft.com/office/officeart/2005/8/layout/radial1"/>
    <dgm:cxn modelId="{3C387685-794F-4549-AEA3-523687C2A552}" type="presOf" srcId="{EE35C1A1-F9EB-446E-A2B0-1C39FD0A7F3C}" destId="{A7ED55B7-20F9-45E4-8084-B426ABB17E20}" srcOrd="0" destOrd="0" presId="urn:microsoft.com/office/officeart/2005/8/layout/radial1"/>
    <dgm:cxn modelId="{542F2370-BC88-4292-AD2B-8C084A27FB30}" type="presOf" srcId="{73554D44-24F8-480B-83AB-6C423391CBE8}" destId="{D1C98ACA-0C7E-4BF7-A6EF-EF1496CB895D}" srcOrd="0" destOrd="0" presId="urn:microsoft.com/office/officeart/2005/8/layout/radial1"/>
    <dgm:cxn modelId="{72E6FF14-7543-4EA0-B4D3-C484ACD30AB8}" srcId="{09BF1297-29AB-46C0-B929-36F16A736B98}" destId="{73554D44-24F8-480B-83AB-6C423391CBE8}" srcOrd="2" destOrd="0" parTransId="{EE35C1A1-F9EB-446E-A2B0-1C39FD0A7F3C}" sibTransId="{46CBC1F6-0B17-470B-B273-EB8B2FB21C5F}"/>
    <dgm:cxn modelId="{C89DA9B8-8ABC-4B79-97C0-17EE83C6E624}" type="presOf" srcId="{2B901CF3-796B-40CC-8F57-C405BB4F46CA}" destId="{31042423-CB76-4345-B620-55EF1A265CE2}" srcOrd="0" destOrd="0" presId="urn:microsoft.com/office/officeart/2005/8/layout/radial1"/>
    <dgm:cxn modelId="{57007365-1C6F-48A2-80EB-2932E057E335}" srcId="{09BF1297-29AB-46C0-B929-36F16A736B98}" destId="{ED3780F6-E688-423A-912D-F4555D249169}" srcOrd="1" destOrd="0" parTransId="{1628CA8F-5F1B-4EFD-AA09-EA1CEAA639F5}" sibTransId="{5A345F06-96F7-4B4B-82EC-C8A640E9CCB9}"/>
    <dgm:cxn modelId="{C51B333B-D7BC-4BBE-8C5B-9E445B533644}" type="presOf" srcId="{2B901CF3-796B-40CC-8F57-C405BB4F46CA}" destId="{11E79398-6F27-437E-A9D6-8BF31553A15F}" srcOrd="1" destOrd="0" presId="urn:microsoft.com/office/officeart/2005/8/layout/radial1"/>
    <dgm:cxn modelId="{299774FD-925B-4F1E-94E5-C2686A81130E}" type="presOf" srcId="{EE35C1A1-F9EB-446E-A2B0-1C39FD0A7F3C}" destId="{6CF276D9-9B9D-422E-9A01-A2BEB62ECBED}" srcOrd="1" destOrd="0" presId="urn:microsoft.com/office/officeart/2005/8/layout/radial1"/>
    <dgm:cxn modelId="{DCB01F51-F170-42A4-B519-A6D47A0EF92B}" type="presParOf" srcId="{E30ACA02-07B7-4778-A845-37D80610FA85}" destId="{C7D8E96A-02C3-4ED7-ADE1-7C553891CBA9}" srcOrd="0" destOrd="0" presId="urn:microsoft.com/office/officeart/2005/8/layout/radial1"/>
    <dgm:cxn modelId="{F169C68D-7EFA-409F-BBF1-E63818CE453A}" type="presParOf" srcId="{E30ACA02-07B7-4778-A845-37D80610FA85}" destId="{31042423-CB76-4345-B620-55EF1A265CE2}" srcOrd="1" destOrd="0" presId="urn:microsoft.com/office/officeart/2005/8/layout/radial1"/>
    <dgm:cxn modelId="{53DEFD50-EAD5-4442-B0EB-72360EFC7BE2}" type="presParOf" srcId="{31042423-CB76-4345-B620-55EF1A265CE2}" destId="{11E79398-6F27-437E-A9D6-8BF31553A15F}" srcOrd="0" destOrd="0" presId="urn:microsoft.com/office/officeart/2005/8/layout/radial1"/>
    <dgm:cxn modelId="{CCD2B9BB-9782-4E17-81C1-BB5ABD941360}" type="presParOf" srcId="{E30ACA02-07B7-4778-A845-37D80610FA85}" destId="{72CA0BFC-A234-413A-BAD2-7EEF9B909AF7}" srcOrd="2" destOrd="0" presId="urn:microsoft.com/office/officeart/2005/8/layout/radial1"/>
    <dgm:cxn modelId="{19778913-0EAF-44A8-AA14-47CE3C0A4D76}" type="presParOf" srcId="{E30ACA02-07B7-4778-A845-37D80610FA85}" destId="{3C4E78B6-DA63-4E91-B127-6E47F4A0B343}" srcOrd="3" destOrd="0" presId="urn:microsoft.com/office/officeart/2005/8/layout/radial1"/>
    <dgm:cxn modelId="{FD6E7794-BA73-48E6-B82E-340BB533C980}" type="presParOf" srcId="{3C4E78B6-DA63-4E91-B127-6E47F4A0B343}" destId="{5FBD0619-E565-40C3-8791-7AF353A2BD28}" srcOrd="0" destOrd="0" presId="urn:microsoft.com/office/officeart/2005/8/layout/radial1"/>
    <dgm:cxn modelId="{4B05544A-7A8C-480A-BAB4-A7180471EDC1}" type="presParOf" srcId="{E30ACA02-07B7-4778-A845-37D80610FA85}" destId="{920B99A0-15F4-4F36-B095-0AB20F9F8C09}" srcOrd="4" destOrd="0" presId="urn:microsoft.com/office/officeart/2005/8/layout/radial1"/>
    <dgm:cxn modelId="{E63E4902-7EC7-4421-9676-B92756D16F61}" type="presParOf" srcId="{E30ACA02-07B7-4778-A845-37D80610FA85}" destId="{A7ED55B7-20F9-45E4-8084-B426ABB17E20}" srcOrd="5" destOrd="0" presId="urn:microsoft.com/office/officeart/2005/8/layout/radial1"/>
    <dgm:cxn modelId="{445E63D6-094B-44D5-B6E1-AF4400015DB6}" type="presParOf" srcId="{A7ED55B7-20F9-45E4-8084-B426ABB17E20}" destId="{6CF276D9-9B9D-422E-9A01-A2BEB62ECBED}" srcOrd="0" destOrd="0" presId="urn:microsoft.com/office/officeart/2005/8/layout/radial1"/>
    <dgm:cxn modelId="{D497ABB9-CD23-4C3C-87F9-EB2A7B350F3E}" type="presParOf" srcId="{E30ACA02-07B7-4778-A845-37D80610FA85}" destId="{D1C98ACA-0C7E-4BF7-A6EF-EF1496CB895D}" srcOrd="6" destOrd="0" presId="urn:microsoft.com/office/officeart/2005/8/layout/radial1"/>
    <dgm:cxn modelId="{52FAB2FB-25CC-4E09-9015-DABC6F1BB6F0}" type="presParOf" srcId="{E30ACA02-07B7-4778-A845-37D80610FA85}" destId="{1238DF11-07C8-4676-9310-97EB958442EE}" srcOrd="7" destOrd="0" presId="urn:microsoft.com/office/officeart/2005/8/layout/radial1"/>
    <dgm:cxn modelId="{327AB133-B42C-4905-9306-4B792E8B3C5C}" type="presParOf" srcId="{1238DF11-07C8-4676-9310-97EB958442EE}" destId="{63242F4C-9C48-4D50-BA2F-29E1B0358DB4}" srcOrd="0" destOrd="0" presId="urn:microsoft.com/office/officeart/2005/8/layout/radial1"/>
    <dgm:cxn modelId="{1143B795-10E0-4DD5-ADFA-DF3610B1F41B}" type="presParOf" srcId="{E30ACA02-07B7-4778-A845-37D80610FA85}" destId="{5B738B0B-FF0D-413E-978D-2BA149E6FAB6}" srcOrd="8" destOrd="0" presId="urn:microsoft.com/office/officeart/2005/8/layout/radial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1FDEBF0B-6460-429B-8D5E-479F518A2D9D}" type="doc">
      <dgm:prSet loTypeId="urn:microsoft.com/office/officeart/2005/8/layout/radial1" loCatId="relationship" qsTypeId="urn:microsoft.com/office/officeart/2005/8/quickstyle/simple1" qsCatId="simple" csTypeId="urn:microsoft.com/office/officeart/2005/8/colors/colorful3" csCatId="colorful" phldr="1"/>
      <dgm:spPr/>
      <dgm:t>
        <a:bodyPr/>
        <a:lstStyle/>
        <a:p>
          <a:endParaRPr lang="ru-RU"/>
        </a:p>
      </dgm:t>
    </dgm:pt>
    <dgm:pt modelId="{1FB1F789-9A62-437E-ADFA-4212BF2977A2}">
      <dgm:prSet phldrT="[Текст]" custT="1"/>
      <dgm:spPr/>
      <dgm:t>
        <a:bodyPr/>
        <a:lstStyle/>
        <a:p>
          <a:r>
            <a:rPr lang="kk-KZ" sz="1600" b="1" i="1" dirty="0" smtClean="0">
              <a:solidFill>
                <a:srgbClr val="002060"/>
              </a:solidFill>
              <a:latin typeface="Times New Roman" pitchFamily="18" charset="0"/>
              <a:cs typeface="Times New Roman" pitchFamily="18" charset="0"/>
            </a:rPr>
            <a:t>Қосымша еңбекақы</a:t>
          </a:r>
          <a:endParaRPr lang="ru-RU" sz="1600" b="1" i="1" dirty="0">
            <a:solidFill>
              <a:srgbClr val="002060"/>
            </a:solidFill>
            <a:latin typeface="Times New Roman" pitchFamily="18" charset="0"/>
            <a:cs typeface="Times New Roman" pitchFamily="18" charset="0"/>
          </a:endParaRPr>
        </a:p>
      </dgm:t>
    </dgm:pt>
    <dgm:pt modelId="{D815C20D-1359-4675-AE2E-8CACB3ABEF80}" type="parTrans" cxnId="{BB7307FE-2D7A-4E7D-B864-59D1ED5ED6F3}">
      <dgm:prSet/>
      <dgm:spPr/>
      <dgm:t>
        <a:bodyPr/>
        <a:lstStyle/>
        <a:p>
          <a:endParaRPr lang="ru-RU" sz="1600">
            <a:solidFill>
              <a:srgbClr val="002060"/>
            </a:solidFill>
          </a:endParaRPr>
        </a:p>
      </dgm:t>
    </dgm:pt>
    <dgm:pt modelId="{D099927A-171E-44A9-9194-50A2E3EDC0B2}" type="sibTrans" cxnId="{BB7307FE-2D7A-4E7D-B864-59D1ED5ED6F3}">
      <dgm:prSet/>
      <dgm:spPr/>
      <dgm:t>
        <a:bodyPr/>
        <a:lstStyle/>
        <a:p>
          <a:endParaRPr lang="ru-RU" sz="1600">
            <a:solidFill>
              <a:srgbClr val="002060"/>
            </a:solidFill>
          </a:endParaRPr>
        </a:p>
      </dgm:t>
    </dgm:pt>
    <dgm:pt modelId="{30F09F8C-6ED6-476F-A79C-B76896B4D5E1}">
      <dgm:prSet phldrT="[Текст]" custT="1"/>
      <dgm:spPr/>
      <dgm:t>
        <a:bodyPr/>
        <a:lstStyle/>
        <a:p>
          <a:r>
            <a:rPr lang="ru-RU" sz="1600" b="0" i="0" dirty="0" err="1" smtClean="0">
              <a:solidFill>
                <a:srgbClr val="002060"/>
              </a:solidFill>
              <a:latin typeface="Times New Roman" pitchFamily="18" charset="0"/>
              <a:cs typeface="Times New Roman" pitchFamily="18" charset="0"/>
            </a:rPr>
            <a:t>демалыс</a:t>
          </a:r>
          <a:r>
            <a:rPr lang="ru-RU" sz="1600" b="0" i="0" dirty="0" smtClean="0">
              <a:solidFill>
                <a:srgbClr val="002060"/>
              </a:solidFill>
              <a:latin typeface="Times New Roman" pitchFamily="18" charset="0"/>
              <a:cs typeface="Times New Roman" pitchFamily="18" charset="0"/>
            </a:rPr>
            <a:t> </a:t>
          </a:r>
          <a:r>
            <a:rPr lang="ru-RU" sz="1600" b="0" i="0" dirty="0" err="1" smtClean="0">
              <a:solidFill>
                <a:srgbClr val="002060"/>
              </a:solidFill>
              <a:latin typeface="Times New Roman" pitchFamily="18" charset="0"/>
              <a:cs typeface="Times New Roman" pitchFamily="18" charset="0"/>
            </a:rPr>
            <a:t>уақыттарына ақы төлеу</a:t>
          </a:r>
          <a:endParaRPr lang="ru-RU" sz="1600" dirty="0">
            <a:solidFill>
              <a:srgbClr val="002060"/>
            </a:solidFill>
            <a:latin typeface="Times New Roman" pitchFamily="18" charset="0"/>
            <a:cs typeface="Times New Roman" pitchFamily="18" charset="0"/>
          </a:endParaRPr>
        </a:p>
      </dgm:t>
    </dgm:pt>
    <dgm:pt modelId="{E24E8841-8571-456F-83C8-024088F2BC12}" type="parTrans" cxnId="{B467CEC4-A2CD-425E-B025-666E710750CD}">
      <dgm:prSet custT="1"/>
      <dgm:spPr/>
      <dgm:t>
        <a:bodyPr/>
        <a:lstStyle/>
        <a:p>
          <a:endParaRPr lang="ru-RU" sz="1600">
            <a:solidFill>
              <a:srgbClr val="002060"/>
            </a:solidFill>
          </a:endParaRPr>
        </a:p>
      </dgm:t>
    </dgm:pt>
    <dgm:pt modelId="{267BBC4E-4CB9-41CD-9DAC-887F8BD4689E}" type="sibTrans" cxnId="{B467CEC4-A2CD-425E-B025-666E710750CD}">
      <dgm:prSet/>
      <dgm:spPr/>
      <dgm:t>
        <a:bodyPr/>
        <a:lstStyle/>
        <a:p>
          <a:endParaRPr lang="ru-RU" sz="1600">
            <a:solidFill>
              <a:srgbClr val="002060"/>
            </a:solidFill>
          </a:endParaRPr>
        </a:p>
      </dgm:t>
    </dgm:pt>
    <dgm:pt modelId="{F40C0162-8CFE-44FD-8C2D-E750E3073FC7}">
      <dgm:prSet phldrT="[Текст]" custT="1"/>
      <dgm:spPr/>
      <dgm:t>
        <a:bodyPr/>
        <a:lstStyle/>
        <a:p>
          <a:r>
            <a:rPr lang="ru-RU" sz="1600" b="0" i="0" dirty="0" err="1" smtClean="0">
              <a:solidFill>
                <a:srgbClr val="002060"/>
              </a:solidFill>
              <a:latin typeface="Times New Roman" pitchFamily="18" charset="0"/>
              <a:cs typeface="Times New Roman" pitchFamily="18" charset="0"/>
            </a:rPr>
            <a:t>мемлекеттік</a:t>
          </a:r>
          <a:r>
            <a:rPr lang="ru-RU" sz="1600" b="0" i="0" dirty="0" smtClean="0">
              <a:solidFill>
                <a:srgbClr val="002060"/>
              </a:solidFill>
              <a:latin typeface="Times New Roman" pitchFamily="18" charset="0"/>
              <a:cs typeface="Times New Roman" pitchFamily="18" charset="0"/>
            </a:rPr>
            <a:t> </a:t>
          </a:r>
          <a:r>
            <a:rPr lang="ru-RU" sz="1600" b="0" i="0" dirty="0" err="1" smtClean="0">
              <a:solidFill>
                <a:srgbClr val="002060"/>
              </a:solidFill>
              <a:latin typeface="Times New Roman" pitchFamily="18" charset="0"/>
              <a:cs typeface="Times New Roman" pitchFamily="18" charset="0"/>
            </a:rPr>
            <a:t>және қоғамдық   міндеттерді</a:t>
          </a:r>
          <a:r>
            <a:rPr lang="ru-RU" sz="1600" b="0" i="0" dirty="0" smtClean="0">
              <a:solidFill>
                <a:srgbClr val="002060"/>
              </a:solidFill>
              <a:latin typeface="Times New Roman" pitchFamily="18" charset="0"/>
              <a:cs typeface="Times New Roman" pitchFamily="18" charset="0"/>
            </a:rPr>
            <a:t> </a:t>
          </a:r>
          <a:r>
            <a:rPr lang="ru-RU" sz="1600" b="0" i="0" dirty="0" err="1" smtClean="0">
              <a:solidFill>
                <a:srgbClr val="002060"/>
              </a:solidFill>
              <a:latin typeface="Times New Roman" pitchFamily="18" charset="0"/>
              <a:cs typeface="Times New Roman" pitchFamily="18" charset="0"/>
            </a:rPr>
            <a:t>орындаған уақыттары  үшін  ақы төлеу</a:t>
          </a:r>
          <a:endParaRPr lang="ru-RU" sz="1600" dirty="0">
            <a:solidFill>
              <a:srgbClr val="002060"/>
            </a:solidFill>
            <a:latin typeface="Times New Roman" pitchFamily="18" charset="0"/>
            <a:cs typeface="Times New Roman" pitchFamily="18" charset="0"/>
          </a:endParaRPr>
        </a:p>
      </dgm:t>
    </dgm:pt>
    <dgm:pt modelId="{E1CF1FC5-337B-41BA-97AE-638F5D4DEBB5}" type="parTrans" cxnId="{83751F53-69AC-44B1-BEF2-09EE63022DC6}">
      <dgm:prSet custT="1"/>
      <dgm:spPr/>
      <dgm:t>
        <a:bodyPr/>
        <a:lstStyle/>
        <a:p>
          <a:endParaRPr lang="ru-RU" sz="1600">
            <a:solidFill>
              <a:srgbClr val="002060"/>
            </a:solidFill>
          </a:endParaRPr>
        </a:p>
      </dgm:t>
    </dgm:pt>
    <dgm:pt modelId="{726571FA-50DC-47DA-975C-4F547E9020B9}" type="sibTrans" cxnId="{83751F53-69AC-44B1-BEF2-09EE63022DC6}">
      <dgm:prSet/>
      <dgm:spPr/>
      <dgm:t>
        <a:bodyPr/>
        <a:lstStyle/>
        <a:p>
          <a:endParaRPr lang="ru-RU" sz="1600">
            <a:solidFill>
              <a:srgbClr val="002060"/>
            </a:solidFill>
          </a:endParaRPr>
        </a:p>
      </dgm:t>
    </dgm:pt>
    <dgm:pt modelId="{CC9B21D0-B3F5-4A0A-B7EB-014010FD447D}">
      <dgm:prSet phldrT="[Текст]" custT="1"/>
      <dgm:spPr/>
      <dgm:t>
        <a:bodyPr/>
        <a:lstStyle/>
        <a:p>
          <a:r>
            <a:rPr lang="ru-RU" sz="1600" b="0" i="0" dirty="0" err="1" smtClean="0">
              <a:solidFill>
                <a:srgbClr val="002060"/>
              </a:solidFill>
              <a:latin typeface="Times New Roman" pitchFamily="18" charset="0"/>
              <a:cs typeface="Times New Roman" pitchFamily="18" charset="0"/>
            </a:rPr>
            <a:t>жасөспірімдерге белгіленген</a:t>
          </a:r>
          <a:r>
            <a:rPr lang="ru-RU" sz="1600" b="0" i="0" dirty="0" smtClean="0">
              <a:solidFill>
                <a:srgbClr val="002060"/>
              </a:solidFill>
              <a:latin typeface="Times New Roman" pitchFamily="18" charset="0"/>
              <a:cs typeface="Times New Roman" pitchFamily="18" charset="0"/>
            </a:rPr>
            <a:t>  </a:t>
          </a:r>
          <a:r>
            <a:rPr lang="ru-RU" sz="1600" b="0" i="0" dirty="0" err="1" smtClean="0">
              <a:solidFill>
                <a:srgbClr val="002060"/>
              </a:solidFill>
              <a:latin typeface="Times New Roman" pitchFamily="18" charset="0"/>
              <a:cs typeface="Times New Roman" pitchFamily="18" charset="0"/>
            </a:rPr>
            <a:t>жеңілдік сағаттарға  ақы төлеу</a:t>
          </a:r>
          <a:endParaRPr lang="ru-RU" sz="1600" dirty="0">
            <a:solidFill>
              <a:srgbClr val="002060"/>
            </a:solidFill>
            <a:latin typeface="Times New Roman" pitchFamily="18" charset="0"/>
            <a:cs typeface="Times New Roman" pitchFamily="18" charset="0"/>
          </a:endParaRPr>
        </a:p>
      </dgm:t>
    </dgm:pt>
    <dgm:pt modelId="{9F302488-24C2-406D-ADFB-0784EE0B3289}" type="parTrans" cxnId="{5AA182E8-4BB0-4B3A-9362-142DE1BFF09C}">
      <dgm:prSet custT="1"/>
      <dgm:spPr/>
      <dgm:t>
        <a:bodyPr/>
        <a:lstStyle/>
        <a:p>
          <a:endParaRPr lang="ru-RU" sz="1600">
            <a:solidFill>
              <a:srgbClr val="002060"/>
            </a:solidFill>
          </a:endParaRPr>
        </a:p>
      </dgm:t>
    </dgm:pt>
    <dgm:pt modelId="{649B1410-09D2-4E5D-A85D-879811902578}" type="sibTrans" cxnId="{5AA182E8-4BB0-4B3A-9362-142DE1BFF09C}">
      <dgm:prSet/>
      <dgm:spPr/>
      <dgm:t>
        <a:bodyPr/>
        <a:lstStyle/>
        <a:p>
          <a:endParaRPr lang="ru-RU" sz="1600">
            <a:solidFill>
              <a:srgbClr val="002060"/>
            </a:solidFill>
          </a:endParaRPr>
        </a:p>
      </dgm:t>
    </dgm:pt>
    <dgm:pt modelId="{CE9283B5-58D8-420E-AF7C-A2F9D0523648}">
      <dgm:prSet phldrT="[Текст]" custT="1"/>
      <dgm:spPr/>
      <dgm:t>
        <a:bodyPr/>
        <a:lstStyle/>
        <a:p>
          <a:r>
            <a:rPr lang="ru-RU" sz="1600" b="0" i="0" dirty="0" err="1" smtClean="0">
              <a:solidFill>
                <a:srgbClr val="002060"/>
              </a:solidFill>
              <a:latin typeface="Times New Roman" pitchFamily="18" charset="0"/>
              <a:cs typeface="Times New Roman" pitchFamily="18" charset="0"/>
            </a:rPr>
            <a:t>кішкентай</a:t>
          </a:r>
          <a:r>
            <a:rPr lang="ru-RU" sz="1600" b="0" i="0" dirty="0" smtClean="0">
              <a:solidFill>
                <a:srgbClr val="002060"/>
              </a:solidFill>
              <a:latin typeface="Times New Roman" pitchFamily="18" charset="0"/>
              <a:cs typeface="Times New Roman" pitchFamily="18" charset="0"/>
            </a:rPr>
            <a:t> </a:t>
          </a:r>
          <a:r>
            <a:rPr lang="ru-RU" sz="1600" b="0" i="0" dirty="0" err="1" smtClean="0">
              <a:solidFill>
                <a:srgbClr val="002060"/>
              </a:solidFill>
              <a:latin typeface="Times New Roman" pitchFamily="18" charset="0"/>
              <a:cs typeface="Times New Roman" pitchFamily="18" charset="0"/>
            </a:rPr>
            <a:t>балалары</a:t>
          </a:r>
          <a:r>
            <a:rPr lang="ru-RU" sz="1600" b="0" i="0" dirty="0" smtClean="0">
              <a:solidFill>
                <a:srgbClr val="002060"/>
              </a:solidFill>
              <a:latin typeface="Times New Roman" pitchFamily="18" charset="0"/>
              <a:cs typeface="Times New Roman" pitchFamily="18" charset="0"/>
            </a:rPr>
            <a:t> бар </a:t>
          </a:r>
          <a:r>
            <a:rPr lang="ru-RU" sz="1600" b="0" i="0" dirty="0" err="1" smtClean="0">
              <a:solidFill>
                <a:srgbClr val="002060"/>
              </a:solidFill>
              <a:latin typeface="Times New Roman" pitchFamily="18" charset="0"/>
              <a:cs typeface="Times New Roman" pitchFamily="18" charset="0"/>
            </a:rPr>
            <a:t>аналарға жұмыстағы</a:t>
          </a:r>
          <a:r>
            <a:rPr lang="ru-RU" sz="1600" b="0" i="0" dirty="0" smtClean="0">
              <a:solidFill>
                <a:srgbClr val="002060"/>
              </a:solidFill>
              <a:latin typeface="Times New Roman" pitchFamily="18" charset="0"/>
              <a:cs typeface="Times New Roman" pitchFamily="18" charset="0"/>
            </a:rPr>
            <a:t>  </a:t>
          </a:r>
          <a:r>
            <a:rPr lang="ru-RU" sz="1600" b="0" i="0" dirty="0" err="1" smtClean="0">
              <a:solidFill>
                <a:srgbClr val="002060"/>
              </a:solidFill>
              <a:latin typeface="Times New Roman" pitchFamily="18" charset="0"/>
              <a:cs typeface="Times New Roman" pitchFamily="18" charset="0"/>
            </a:rPr>
            <a:t>үзілістері үшін ақы төлеу</a:t>
          </a:r>
          <a:endParaRPr lang="ru-RU" sz="1600" dirty="0">
            <a:solidFill>
              <a:srgbClr val="002060"/>
            </a:solidFill>
            <a:latin typeface="Times New Roman" pitchFamily="18" charset="0"/>
            <a:cs typeface="Times New Roman" pitchFamily="18" charset="0"/>
          </a:endParaRPr>
        </a:p>
      </dgm:t>
    </dgm:pt>
    <dgm:pt modelId="{9F7A422E-057C-432B-A75A-E988A366D8F0}" type="parTrans" cxnId="{955F11C9-7C1A-4D7D-8023-EC1C755BCB50}">
      <dgm:prSet custT="1"/>
      <dgm:spPr/>
      <dgm:t>
        <a:bodyPr/>
        <a:lstStyle/>
        <a:p>
          <a:endParaRPr lang="ru-RU" sz="1600">
            <a:solidFill>
              <a:srgbClr val="002060"/>
            </a:solidFill>
          </a:endParaRPr>
        </a:p>
      </dgm:t>
    </dgm:pt>
    <dgm:pt modelId="{56DB9DEE-00B9-4D49-B34F-7C5BF08C5EA4}" type="sibTrans" cxnId="{955F11C9-7C1A-4D7D-8023-EC1C755BCB50}">
      <dgm:prSet/>
      <dgm:spPr/>
      <dgm:t>
        <a:bodyPr/>
        <a:lstStyle/>
        <a:p>
          <a:endParaRPr lang="ru-RU" sz="1600">
            <a:solidFill>
              <a:srgbClr val="002060"/>
            </a:solidFill>
          </a:endParaRPr>
        </a:p>
      </dgm:t>
    </dgm:pt>
    <dgm:pt modelId="{639F1BB3-2454-4082-85EF-DD9506F71E6E}" type="pres">
      <dgm:prSet presAssocID="{1FDEBF0B-6460-429B-8D5E-479F518A2D9D}" presName="cycle" presStyleCnt="0">
        <dgm:presLayoutVars>
          <dgm:chMax val="1"/>
          <dgm:dir/>
          <dgm:animLvl val="ctr"/>
          <dgm:resizeHandles val="exact"/>
        </dgm:presLayoutVars>
      </dgm:prSet>
      <dgm:spPr/>
      <dgm:t>
        <a:bodyPr/>
        <a:lstStyle/>
        <a:p>
          <a:endParaRPr lang="ru-RU"/>
        </a:p>
      </dgm:t>
    </dgm:pt>
    <dgm:pt modelId="{8AB5CB7D-6EA0-480E-B964-1A89DCA69A1D}" type="pres">
      <dgm:prSet presAssocID="{1FB1F789-9A62-437E-ADFA-4212BF2977A2}" presName="centerShape" presStyleLbl="node0" presStyleIdx="0" presStyleCnt="1" custScaleX="124243"/>
      <dgm:spPr/>
      <dgm:t>
        <a:bodyPr/>
        <a:lstStyle/>
        <a:p>
          <a:endParaRPr lang="ru-RU"/>
        </a:p>
      </dgm:t>
    </dgm:pt>
    <dgm:pt modelId="{0E594E00-5490-4ED1-843A-F41C48E74138}" type="pres">
      <dgm:prSet presAssocID="{E24E8841-8571-456F-83C8-024088F2BC12}" presName="Name9" presStyleLbl="parChTrans1D2" presStyleIdx="0" presStyleCnt="4"/>
      <dgm:spPr/>
      <dgm:t>
        <a:bodyPr/>
        <a:lstStyle/>
        <a:p>
          <a:endParaRPr lang="ru-RU"/>
        </a:p>
      </dgm:t>
    </dgm:pt>
    <dgm:pt modelId="{5A608800-1752-477D-BC16-7596A6B2F798}" type="pres">
      <dgm:prSet presAssocID="{E24E8841-8571-456F-83C8-024088F2BC12}" presName="connTx" presStyleLbl="parChTrans1D2" presStyleIdx="0" presStyleCnt="4"/>
      <dgm:spPr/>
      <dgm:t>
        <a:bodyPr/>
        <a:lstStyle/>
        <a:p>
          <a:endParaRPr lang="ru-RU"/>
        </a:p>
      </dgm:t>
    </dgm:pt>
    <dgm:pt modelId="{48E07F18-B771-4C4A-BA6E-B30367F3A160}" type="pres">
      <dgm:prSet presAssocID="{30F09F8C-6ED6-476F-A79C-B76896B4D5E1}" presName="node" presStyleLbl="node1" presStyleIdx="0" presStyleCnt="4" custScaleX="160767">
        <dgm:presLayoutVars>
          <dgm:bulletEnabled val="1"/>
        </dgm:presLayoutVars>
      </dgm:prSet>
      <dgm:spPr/>
      <dgm:t>
        <a:bodyPr/>
        <a:lstStyle/>
        <a:p>
          <a:endParaRPr lang="ru-RU"/>
        </a:p>
      </dgm:t>
    </dgm:pt>
    <dgm:pt modelId="{B9F55C41-CB2C-4DC6-8D1F-41736F4CEA7D}" type="pres">
      <dgm:prSet presAssocID="{E1CF1FC5-337B-41BA-97AE-638F5D4DEBB5}" presName="Name9" presStyleLbl="parChTrans1D2" presStyleIdx="1" presStyleCnt="4"/>
      <dgm:spPr/>
      <dgm:t>
        <a:bodyPr/>
        <a:lstStyle/>
        <a:p>
          <a:endParaRPr lang="ru-RU"/>
        </a:p>
      </dgm:t>
    </dgm:pt>
    <dgm:pt modelId="{7B0081E9-89B4-4C27-A5B3-9F3E45C4A134}" type="pres">
      <dgm:prSet presAssocID="{E1CF1FC5-337B-41BA-97AE-638F5D4DEBB5}" presName="connTx" presStyleLbl="parChTrans1D2" presStyleIdx="1" presStyleCnt="4"/>
      <dgm:spPr/>
      <dgm:t>
        <a:bodyPr/>
        <a:lstStyle/>
        <a:p>
          <a:endParaRPr lang="ru-RU"/>
        </a:p>
      </dgm:t>
    </dgm:pt>
    <dgm:pt modelId="{771BC9C0-8A25-4F53-9392-A9CA09607E9E}" type="pres">
      <dgm:prSet presAssocID="{F40C0162-8CFE-44FD-8C2D-E750E3073FC7}" presName="node" presStyleLbl="node1" presStyleIdx="1" presStyleCnt="4" custScaleX="188515" custRadScaleRad="117115" custRadScaleInc="1740">
        <dgm:presLayoutVars>
          <dgm:bulletEnabled val="1"/>
        </dgm:presLayoutVars>
      </dgm:prSet>
      <dgm:spPr/>
      <dgm:t>
        <a:bodyPr/>
        <a:lstStyle/>
        <a:p>
          <a:endParaRPr lang="ru-RU"/>
        </a:p>
      </dgm:t>
    </dgm:pt>
    <dgm:pt modelId="{D0AEA5F9-3AC3-4E8D-A2D0-455000B06F0A}" type="pres">
      <dgm:prSet presAssocID="{9F302488-24C2-406D-ADFB-0784EE0B3289}" presName="Name9" presStyleLbl="parChTrans1D2" presStyleIdx="2" presStyleCnt="4"/>
      <dgm:spPr/>
      <dgm:t>
        <a:bodyPr/>
        <a:lstStyle/>
        <a:p>
          <a:endParaRPr lang="ru-RU"/>
        </a:p>
      </dgm:t>
    </dgm:pt>
    <dgm:pt modelId="{BCA3DE7C-8E69-4A06-A556-40824CB3441D}" type="pres">
      <dgm:prSet presAssocID="{9F302488-24C2-406D-ADFB-0784EE0B3289}" presName="connTx" presStyleLbl="parChTrans1D2" presStyleIdx="2" presStyleCnt="4"/>
      <dgm:spPr/>
      <dgm:t>
        <a:bodyPr/>
        <a:lstStyle/>
        <a:p>
          <a:endParaRPr lang="ru-RU"/>
        </a:p>
      </dgm:t>
    </dgm:pt>
    <dgm:pt modelId="{E5D4CDFB-84DD-4230-8069-B75BF9AF0B2C}" type="pres">
      <dgm:prSet presAssocID="{CC9B21D0-B3F5-4A0A-B7EB-014010FD447D}" presName="node" presStyleLbl="node1" presStyleIdx="2" presStyleCnt="4" custScaleX="167952">
        <dgm:presLayoutVars>
          <dgm:bulletEnabled val="1"/>
        </dgm:presLayoutVars>
      </dgm:prSet>
      <dgm:spPr/>
      <dgm:t>
        <a:bodyPr/>
        <a:lstStyle/>
        <a:p>
          <a:endParaRPr lang="ru-RU"/>
        </a:p>
      </dgm:t>
    </dgm:pt>
    <dgm:pt modelId="{EB555E00-B1D2-49A8-A67D-8ED2A4595151}" type="pres">
      <dgm:prSet presAssocID="{9F7A422E-057C-432B-A75A-E988A366D8F0}" presName="Name9" presStyleLbl="parChTrans1D2" presStyleIdx="3" presStyleCnt="4"/>
      <dgm:spPr/>
      <dgm:t>
        <a:bodyPr/>
        <a:lstStyle/>
        <a:p>
          <a:endParaRPr lang="ru-RU"/>
        </a:p>
      </dgm:t>
    </dgm:pt>
    <dgm:pt modelId="{90D82D5B-079F-4ABD-893A-60291B8DE06D}" type="pres">
      <dgm:prSet presAssocID="{9F7A422E-057C-432B-A75A-E988A366D8F0}" presName="connTx" presStyleLbl="parChTrans1D2" presStyleIdx="3" presStyleCnt="4"/>
      <dgm:spPr/>
      <dgm:t>
        <a:bodyPr/>
        <a:lstStyle/>
        <a:p>
          <a:endParaRPr lang="ru-RU"/>
        </a:p>
      </dgm:t>
    </dgm:pt>
    <dgm:pt modelId="{ECD836E1-1A0C-4001-906E-4BDE3F97CFBF}" type="pres">
      <dgm:prSet presAssocID="{CE9283B5-58D8-420E-AF7C-A2F9D0523648}" presName="node" presStyleLbl="node1" presStyleIdx="3" presStyleCnt="4" custScaleX="164928" custRadScaleRad="116822" custRadScaleInc="-1744">
        <dgm:presLayoutVars>
          <dgm:bulletEnabled val="1"/>
        </dgm:presLayoutVars>
      </dgm:prSet>
      <dgm:spPr/>
      <dgm:t>
        <a:bodyPr/>
        <a:lstStyle/>
        <a:p>
          <a:endParaRPr lang="ru-RU"/>
        </a:p>
      </dgm:t>
    </dgm:pt>
  </dgm:ptLst>
  <dgm:cxnLst>
    <dgm:cxn modelId="{DEC77D45-55E2-464F-ACD6-996F96529579}" type="presOf" srcId="{CE9283B5-58D8-420E-AF7C-A2F9D0523648}" destId="{ECD836E1-1A0C-4001-906E-4BDE3F97CFBF}" srcOrd="0" destOrd="0" presId="urn:microsoft.com/office/officeart/2005/8/layout/radial1"/>
    <dgm:cxn modelId="{955F11C9-7C1A-4D7D-8023-EC1C755BCB50}" srcId="{1FB1F789-9A62-437E-ADFA-4212BF2977A2}" destId="{CE9283B5-58D8-420E-AF7C-A2F9D0523648}" srcOrd="3" destOrd="0" parTransId="{9F7A422E-057C-432B-A75A-E988A366D8F0}" sibTransId="{56DB9DEE-00B9-4D49-B34F-7C5BF08C5EA4}"/>
    <dgm:cxn modelId="{83751F53-69AC-44B1-BEF2-09EE63022DC6}" srcId="{1FB1F789-9A62-437E-ADFA-4212BF2977A2}" destId="{F40C0162-8CFE-44FD-8C2D-E750E3073FC7}" srcOrd="1" destOrd="0" parTransId="{E1CF1FC5-337B-41BA-97AE-638F5D4DEBB5}" sibTransId="{726571FA-50DC-47DA-975C-4F547E9020B9}"/>
    <dgm:cxn modelId="{531666B3-E39F-495B-97FE-972BEDE483F2}" type="presOf" srcId="{F40C0162-8CFE-44FD-8C2D-E750E3073FC7}" destId="{771BC9C0-8A25-4F53-9392-A9CA09607E9E}" srcOrd="0" destOrd="0" presId="urn:microsoft.com/office/officeart/2005/8/layout/radial1"/>
    <dgm:cxn modelId="{B467CEC4-A2CD-425E-B025-666E710750CD}" srcId="{1FB1F789-9A62-437E-ADFA-4212BF2977A2}" destId="{30F09F8C-6ED6-476F-A79C-B76896B4D5E1}" srcOrd="0" destOrd="0" parTransId="{E24E8841-8571-456F-83C8-024088F2BC12}" sibTransId="{267BBC4E-4CB9-41CD-9DAC-887F8BD4689E}"/>
    <dgm:cxn modelId="{93C51D98-5AAB-4E05-83D5-FC8EEDEA2CD9}" type="presOf" srcId="{1FB1F789-9A62-437E-ADFA-4212BF2977A2}" destId="{8AB5CB7D-6EA0-480E-B964-1A89DCA69A1D}" srcOrd="0" destOrd="0" presId="urn:microsoft.com/office/officeart/2005/8/layout/radial1"/>
    <dgm:cxn modelId="{5C17F2C4-A2AE-465E-9004-DA3C3A4CE2AD}" type="presOf" srcId="{9F7A422E-057C-432B-A75A-E988A366D8F0}" destId="{90D82D5B-079F-4ABD-893A-60291B8DE06D}" srcOrd="1" destOrd="0" presId="urn:microsoft.com/office/officeart/2005/8/layout/radial1"/>
    <dgm:cxn modelId="{CF820DE9-33E2-43F4-BF64-5C79D22B0430}" type="presOf" srcId="{1FDEBF0B-6460-429B-8D5E-479F518A2D9D}" destId="{639F1BB3-2454-4082-85EF-DD9506F71E6E}" srcOrd="0" destOrd="0" presId="urn:microsoft.com/office/officeart/2005/8/layout/radial1"/>
    <dgm:cxn modelId="{BB7307FE-2D7A-4E7D-B864-59D1ED5ED6F3}" srcId="{1FDEBF0B-6460-429B-8D5E-479F518A2D9D}" destId="{1FB1F789-9A62-437E-ADFA-4212BF2977A2}" srcOrd="0" destOrd="0" parTransId="{D815C20D-1359-4675-AE2E-8CACB3ABEF80}" sibTransId="{D099927A-171E-44A9-9194-50A2E3EDC0B2}"/>
    <dgm:cxn modelId="{5C05BC29-F8AC-41DA-929C-5F4DD8F7E9BC}" type="presOf" srcId="{9F302488-24C2-406D-ADFB-0784EE0B3289}" destId="{BCA3DE7C-8E69-4A06-A556-40824CB3441D}" srcOrd="1" destOrd="0" presId="urn:microsoft.com/office/officeart/2005/8/layout/radial1"/>
    <dgm:cxn modelId="{5AA182E8-4BB0-4B3A-9362-142DE1BFF09C}" srcId="{1FB1F789-9A62-437E-ADFA-4212BF2977A2}" destId="{CC9B21D0-B3F5-4A0A-B7EB-014010FD447D}" srcOrd="2" destOrd="0" parTransId="{9F302488-24C2-406D-ADFB-0784EE0B3289}" sibTransId="{649B1410-09D2-4E5D-A85D-879811902578}"/>
    <dgm:cxn modelId="{DECF3FC5-3773-464C-90FC-AB06346D1EE0}" type="presOf" srcId="{9F302488-24C2-406D-ADFB-0784EE0B3289}" destId="{D0AEA5F9-3AC3-4E8D-A2D0-455000B06F0A}" srcOrd="0" destOrd="0" presId="urn:microsoft.com/office/officeart/2005/8/layout/radial1"/>
    <dgm:cxn modelId="{0DFEFDB7-8FD4-4E00-8457-BB8389294DE1}" type="presOf" srcId="{9F7A422E-057C-432B-A75A-E988A366D8F0}" destId="{EB555E00-B1D2-49A8-A67D-8ED2A4595151}" srcOrd="0" destOrd="0" presId="urn:microsoft.com/office/officeart/2005/8/layout/radial1"/>
    <dgm:cxn modelId="{8BB1AA82-1F11-44E6-8319-DB530571401D}" type="presOf" srcId="{CC9B21D0-B3F5-4A0A-B7EB-014010FD447D}" destId="{E5D4CDFB-84DD-4230-8069-B75BF9AF0B2C}" srcOrd="0" destOrd="0" presId="urn:microsoft.com/office/officeart/2005/8/layout/radial1"/>
    <dgm:cxn modelId="{7CA441F4-B6D2-4572-A34F-770E0E9A0FD1}" type="presOf" srcId="{30F09F8C-6ED6-476F-A79C-B76896B4D5E1}" destId="{48E07F18-B771-4C4A-BA6E-B30367F3A160}" srcOrd="0" destOrd="0" presId="urn:microsoft.com/office/officeart/2005/8/layout/radial1"/>
    <dgm:cxn modelId="{A8586C7F-E923-4D6E-BA9F-DB0E9D7B887E}" type="presOf" srcId="{E24E8841-8571-456F-83C8-024088F2BC12}" destId="{5A608800-1752-477D-BC16-7596A6B2F798}" srcOrd="1" destOrd="0" presId="urn:microsoft.com/office/officeart/2005/8/layout/radial1"/>
    <dgm:cxn modelId="{41DB2336-C21F-4FAA-B85C-65708EE10069}" type="presOf" srcId="{E24E8841-8571-456F-83C8-024088F2BC12}" destId="{0E594E00-5490-4ED1-843A-F41C48E74138}" srcOrd="0" destOrd="0" presId="urn:microsoft.com/office/officeart/2005/8/layout/radial1"/>
    <dgm:cxn modelId="{EE1D11B8-3804-497C-8B86-3A76D17765AE}" type="presOf" srcId="{E1CF1FC5-337B-41BA-97AE-638F5D4DEBB5}" destId="{B9F55C41-CB2C-4DC6-8D1F-41736F4CEA7D}" srcOrd="0" destOrd="0" presId="urn:microsoft.com/office/officeart/2005/8/layout/radial1"/>
    <dgm:cxn modelId="{23D23C20-158C-4A04-A51A-5A2928E25F17}" type="presOf" srcId="{E1CF1FC5-337B-41BA-97AE-638F5D4DEBB5}" destId="{7B0081E9-89B4-4C27-A5B3-9F3E45C4A134}" srcOrd="1" destOrd="0" presId="urn:microsoft.com/office/officeart/2005/8/layout/radial1"/>
    <dgm:cxn modelId="{E95E2C55-6005-4884-AD97-3AAB73C3AE5E}" type="presParOf" srcId="{639F1BB3-2454-4082-85EF-DD9506F71E6E}" destId="{8AB5CB7D-6EA0-480E-B964-1A89DCA69A1D}" srcOrd="0" destOrd="0" presId="urn:microsoft.com/office/officeart/2005/8/layout/radial1"/>
    <dgm:cxn modelId="{F3922CAD-2240-47FC-BCF1-694ABADD5D1F}" type="presParOf" srcId="{639F1BB3-2454-4082-85EF-DD9506F71E6E}" destId="{0E594E00-5490-4ED1-843A-F41C48E74138}" srcOrd="1" destOrd="0" presId="urn:microsoft.com/office/officeart/2005/8/layout/radial1"/>
    <dgm:cxn modelId="{ED2B5E70-E685-4C3F-AF8B-72DD5A14CAA4}" type="presParOf" srcId="{0E594E00-5490-4ED1-843A-F41C48E74138}" destId="{5A608800-1752-477D-BC16-7596A6B2F798}" srcOrd="0" destOrd="0" presId="urn:microsoft.com/office/officeart/2005/8/layout/radial1"/>
    <dgm:cxn modelId="{7D16722A-EC07-4235-9493-E796DD562185}" type="presParOf" srcId="{639F1BB3-2454-4082-85EF-DD9506F71E6E}" destId="{48E07F18-B771-4C4A-BA6E-B30367F3A160}" srcOrd="2" destOrd="0" presId="urn:microsoft.com/office/officeart/2005/8/layout/radial1"/>
    <dgm:cxn modelId="{BED8EAC3-6C97-4EC8-BC51-E304CACC7FA0}" type="presParOf" srcId="{639F1BB3-2454-4082-85EF-DD9506F71E6E}" destId="{B9F55C41-CB2C-4DC6-8D1F-41736F4CEA7D}" srcOrd="3" destOrd="0" presId="urn:microsoft.com/office/officeart/2005/8/layout/radial1"/>
    <dgm:cxn modelId="{8A3172B2-DE47-4455-ABF2-CEAD1E352BE2}" type="presParOf" srcId="{B9F55C41-CB2C-4DC6-8D1F-41736F4CEA7D}" destId="{7B0081E9-89B4-4C27-A5B3-9F3E45C4A134}" srcOrd="0" destOrd="0" presId="urn:microsoft.com/office/officeart/2005/8/layout/radial1"/>
    <dgm:cxn modelId="{201C61A5-9211-4E40-9E92-B251C9573042}" type="presParOf" srcId="{639F1BB3-2454-4082-85EF-DD9506F71E6E}" destId="{771BC9C0-8A25-4F53-9392-A9CA09607E9E}" srcOrd="4" destOrd="0" presId="urn:microsoft.com/office/officeart/2005/8/layout/radial1"/>
    <dgm:cxn modelId="{4BB8C7B3-75C7-47D1-ADC6-72C422DC93D0}" type="presParOf" srcId="{639F1BB3-2454-4082-85EF-DD9506F71E6E}" destId="{D0AEA5F9-3AC3-4E8D-A2D0-455000B06F0A}" srcOrd="5" destOrd="0" presId="urn:microsoft.com/office/officeart/2005/8/layout/radial1"/>
    <dgm:cxn modelId="{A21C0412-D9A6-4ACA-96EE-19F11E6C198B}" type="presParOf" srcId="{D0AEA5F9-3AC3-4E8D-A2D0-455000B06F0A}" destId="{BCA3DE7C-8E69-4A06-A556-40824CB3441D}" srcOrd="0" destOrd="0" presId="urn:microsoft.com/office/officeart/2005/8/layout/radial1"/>
    <dgm:cxn modelId="{4BFE37B7-28AD-423E-8D9E-EEBE4A61871C}" type="presParOf" srcId="{639F1BB3-2454-4082-85EF-DD9506F71E6E}" destId="{E5D4CDFB-84DD-4230-8069-B75BF9AF0B2C}" srcOrd="6" destOrd="0" presId="urn:microsoft.com/office/officeart/2005/8/layout/radial1"/>
    <dgm:cxn modelId="{913F5CFC-EC30-4058-AD40-12818E3DF29D}" type="presParOf" srcId="{639F1BB3-2454-4082-85EF-DD9506F71E6E}" destId="{EB555E00-B1D2-49A8-A67D-8ED2A4595151}" srcOrd="7" destOrd="0" presId="urn:microsoft.com/office/officeart/2005/8/layout/radial1"/>
    <dgm:cxn modelId="{691B1387-1200-484C-A3CF-B3AADD34E6FB}" type="presParOf" srcId="{EB555E00-B1D2-49A8-A67D-8ED2A4595151}" destId="{90D82D5B-079F-4ABD-893A-60291B8DE06D}" srcOrd="0" destOrd="0" presId="urn:microsoft.com/office/officeart/2005/8/layout/radial1"/>
    <dgm:cxn modelId="{1E650A9E-F7D8-4C35-A45D-01B91F6E04E0}" type="presParOf" srcId="{639F1BB3-2454-4082-85EF-DD9506F71E6E}" destId="{ECD836E1-1A0C-4001-906E-4BDE3F97CFBF}" srcOrd="8" destOrd="0" presId="urn:microsoft.com/office/officeart/2005/8/layout/radial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641F4176-D432-4091-8F4F-BFDC97E6E4F5}" type="doc">
      <dgm:prSet loTypeId="urn:microsoft.com/office/officeart/2005/8/layout/list1" loCatId="list" qsTypeId="urn:microsoft.com/office/officeart/2005/8/quickstyle/simple2" qsCatId="simple" csTypeId="urn:microsoft.com/office/officeart/2005/8/colors/colorful1" csCatId="colorful" phldr="1"/>
      <dgm:spPr/>
      <dgm:t>
        <a:bodyPr/>
        <a:lstStyle/>
        <a:p>
          <a:endParaRPr lang="ru-RU"/>
        </a:p>
      </dgm:t>
    </dgm:pt>
    <dgm:pt modelId="{DEDA9C14-B638-4F94-957A-146ECE81576D}">
      <dgm:prSet phldrT="[Текст]" custT="1"/>
      <dgm:spPr/>
      <dgm:t>
        <a:bodyPr/>
        <a:lstStyle/>
        <a:p>
          <a:r>
            <a:rPr lang="kk-KZ" sz="1600" dirty="0">
              <a:latin typeface="Bahnschrift SemiBold" pitchFamily="34" charset="0"/>
            </a:rPr>
            <a:t>Жанама кесімді</a:t>
          </a:r>
          <a:endParaRPr lang="ru-RU" sz="1600" dirty="0">
            <a:latin typeface="Bahnschrift SemiBold" pitchFamily="34" charset="0"/>
          </a:endParaRPr>
        </a:p>
      </dgm:t>
    </dgm:pt>
    <dgm:pt modelId="{6B0712BB-B3FF-4B86-B414-BDE36DA8CA24}" type="parTrans" cxnId="{EF4F29E8-4CBC-4BD8-8080-FAEDC0F29F5D}">
      <dgm:prSet/>
      <dgm:spPr/>
      <dgm:t>
        <a:bodyPr/>
        <a:lstStyle/>
        <a:p>
          <a:endParaRPr lang="ru-RU" sz="1600"/>
        </a:p>
      </dgm:t>
    </dgm:pt>
    <dgm:pt modelId="{E801F330-9BF5-4AF4-A337-64240A926687}" type="sibTrans" cxnId="{EF4F29E8-4CBC-4BD8-8080-FAEDC0F29F5D}">
      <dgm:prSet/>
      <dgm:spPr/>
      <dgm:t>
        <a:bodyPr/>
        <a:lstStyle/>
        <a:p>
          <a:endParaRPr lang="ru-RU" sz="1600"/>
        </a:p>
      </dgm:t>
    </dgm:pt>
    <dgm:pt modelId="{7826D3D1-1E55-49D1-8E21-651DB7BCE2D1}">
      <dgm:prSet phldrT="[Текст]" custT="1"/>
      <dgm:spPr/>
      <dgm:t>
        <a:bodyPr/>
        <a:lstStyle/>
        <a:p>
          <a:r>
            <a:rPr lang="kk-KZ" sz="1600" dirty="0">
              <a:latin typeface="Bahnschrift SemiBold" pitchFamily="34" charset="0"/>
            </a:rPr>
            <a:t>Аккордтық</a:t>
          </a:r>
          <a:endParaRPr lang="ru-RU" sz="1600" dirty="0">
            <a:latin typeface="Bahnschrift SemiBold" pitchFamily="34" charset="0"/>
          </a:endParaRPr>
        </a:p>
      </dgm:t>
    </dgm:pt>
    <dgm:pt modelId="{AF7277F2-A37F-402A-9E88-0ADA763534DC}" type="parTrans" cxnId="{AD77AA6F-5E21-410C-87A8-A5F75D9A73F3}">
      <dgm:prSet/>
      <dgm:spPr/>
      <dgm:t>
        <a:bodyPr/>
        <a:lstStyle/>
        <a:p>
          <a:endParaRPr lang="ru-RU" sz="1600"/>
        </a:p>
      </dgm:t>
    </dgm:pt>
    <dgm:pt modelId="{8D5BE8AF-34C5-4880-920D-D19D30F9C53C}" type="sibTrans" cxnId="{AD77AA6F-5E21-410C-87A8-A5F75D9A73F3}">
      <dgm:prSet/>
      <dgm:spPr/>
      <dgm:t>
        <a:bodyPr/>
        <a:lstStyle/>
        <a:p>
          <a:endParaRPr lang="ru-RU" sz="1600"/>
        </a:p>
      </dgm:t>
    </dgm:pt>
    <dgm:pt modelId="{F150337C-3675-4404-B46D-63139BE30666}">
      <dgm:prSet phldrT="[Текст]" custT="1"/>
      <dgm:spPr/>
      <dgm:t>
        <a:bodyPr/>
        <a:lstStyle/>
        <a:p>
          <a:r>
            <a:rPr lang="kk-KZ" sz="1600" dirty="0">
              <a:latin typeface="Bahnschrift SemiBold" pitchFamily="34" charset="0"/>
            </a:rPr>
            <a:t>Кесімді прогрессивті</a:t>
          </a:r>
          <a:endParaRPr lang="ru-RU" sz="1600" dirty="0">
            <a:latin typeface="Bahnschrift SemiBold" pitchFamily="34" charset="0"/>
          </a:endParaRPr>
        </a:p>
      </dgm:t>
    </dgm:pt>
    <dgm:pt modelId="{DDB92698-0FEA-4B6F-B796-F7F09148CB20}" type="parTrans" cxnId="{94ECB0CD-4997-4B15-97B5-8E1E8388E49C}">
      <dgm:prSet/>
      <dgm:spPr/>
      <dgm:t>
        <a:bodyPr/>
        <a:lstStyle/>
        <a:p>
          <a:endParaRPr lang="ru-RU" sz="1600"/>
        </a:p>
      </dgm:t>
    </dgm:pt>
    <dgm:pt modelId="{CCFB5F3D-D199-4F50-86BC-188A2C04038B}" type="sibTrans" cxnId="{94ECB0CD-4997-4B15-97B5-8E1E8388E49C}">
      <dgm:prSet/>
      <dgm:spPr/>
      <dgm:t>
        <a:bodyPr/>
        <a:lstStyle/>
        <a:p>
          <a:endParaRPr lang="ru-RU" sz="1600"/>
        </a:p>
      </dgm:t>
    </dgm:pt>
    <dgm:pt modelId="{C952BBEC-2353-4813-BC95-97A10E94B133}">
      <dgm:prSet custT="1"/>
      <dgm:spPr/>
      <dgm:t>
        <a:bodyPr/>
        <a:lstStyle/>
        <a:p>
          <a:r>
            <a:rPr lang="kk-KZ" sz="1600" dirty="0">
              <a:latin typeface="Bahnschrift SemiBold" pitchFamily="34" charset="0"/>
            </a:rPr>
            <a:t>Кесімді сыйлықтық</a:t>
          </a:r>
          <a:endParaRPr lang="ru-RU" sz="1600" dirty="0">
            <a:latin typeface="Bahnschrift SemiBold" pitchFamily="34" charset="0"/>
          </a:endParaRPr>
        </a:p>
      </dgm:t>
    </dgm:pt>
    <dgm:pt modelId="{604AC78E-C379-41D0-A5C4-E5D30FCC9381}" type="parTrans" cxnId="{B8A4E563-E4C8-4F58-B8D6-07C960658358}">
      <dgm:prSet/>
      <dgm:spPr/>
      <dgm:t>
        <a:bodyPr/>
        <a:lstStyle/>
        <a:p>
          <a:endParaRPr lang="ru-RU" sz="1600"/>
        </a:p>
      </dgm:t>
    </dgm:pt>
    <dgm:pt modelId="{58B8B67E-A690-4975-9AEB-40CE651CFF8B}" type="sibTrans" cxnId="{B8A4E563-E4C8-4F58-B8D6-07C960658358}">
      <dgm:prSet/>
      <dgm:spPr/>
      <dgm:t>
        <a:bodyPr/>
        <a:lstStyle/>
        <a:p>
          <a:endParaRPr lang="ru-RU" sz="1600"/>
        </a:p>
      </dgm:t>
    </dgm:pt>
    <dgm:pt modelId="{0CA107B5-8050-4F70-A4F4-A107AA07C2BB}">
      <dgm:prSet custT="1"/>
      <dgm:spPr/>
      <dgm:t>
        <a:bodyPr/>
        <a:lstStyle/>
        <a:p>
          <a:r>
            <a:rPr lang="kk-KZ" sz="1600" dirty="0">
              <a:latin typeface="Bahnschrift SemiBold" pitchFamily="34" charset="0"/>
            </a:rPr>
            <a:t>Жай кесімді</a:t>
          </a:r>
          <a:endParaRPr lang="ru-RU" sz="1600" dirty="0">
            <a:latin typeface="Bahnschrift SemiBold" pitchFamily="34" charset="0"/>
          </a:endParaRPr>
        </a:p>
      </dgm:t>
    </dgm:pt>
    <dgm:pt modelId="{71FCA3E2-80DA-4DE8-8627-411BF3B76194}" type="parTrans" cxnId="{3EABC079-4F92-4BA0-A610-EA657C9665A3}">
      <dgm:prSet/>
      <dgm:spPr/>
      <dgm:t>
        <a:bodyPr/>
        <a:lstStyle/>
        <a:p>
          <a:endParaRPr lang="ru-RU" sz="1600"/>
        </a:p>
      </dgm:t>
    </dgm:pt>
    <dgm:pt modelId="{20BDFA15-C853-4FCC-85C8-14D622185662}" type="sibTrans" cxnId="{3EABC079-4F92-4BA0-A610-EA657C9665A3}">
      <dgm:prSet/>
      <dgm:spPr/>
      <dgm:t>
        <a:bodyPr/>
        <a:lstStyle/>
        <a:p>
          <a:endParaRPr lang="ru-RU" sz="1600"/>
        </a:p>
      </dgm:t>
    </dgm:pt>
    <dgm:pt modelId="{4692F515-698E-442B-B879-32DE419692E8}" type="pres">
      <dgm:prSet presAssocID="{641F4176-D432-4091-8F4F-BFDC97E6E4F5}" presName="linear" presStyleCnt="0">
        <dgm:presLayoutVars>
          <dgm:dir/>
          <dgm:animLvl val="lvl"/>
          <dgm:resizeHandles val="exact"/>
        </dgm:presLayoutVars>
      </dgm:prSet>
      <dgm:spPr/>
      <dgm:t>
        <a:bodyPr/>
        <a:lstStyle/>
        <a:p>
          <a:endParaRPr lang="ru-RU"/>
        </a:p>
      </dgm:t>
    </dgm:pt>
    <dgm:pt modelId="{D8AA9DA9-DC14-4A28-82FD-EB94D3D95FC6}" type="pres">
      <dgm:prSet presAssocID="{0CA107B5-8050-4F70-A4F4-A107AA07C2BB}" presName="parentLin" presStyleCnt="0"/>
      <dgm:spPr/>
      <dgm:t>
        <a:bodyPr/>
        <a:lstStyle/>
        <a:p>
          <a:endParaRPr lang="ru-RU"/>
        </a:p>
      </dgm:t>
    </dgm:pt>
    <dgm:pt modelId="{627A6935-E5A1-4674-9376-B564512A03C2}" type="pres">
      <dgm:prSet presAssocID="{0CA107B5-8050-4F70-A4F4-A107AA07C2BB}" presName="parentLeftMargin" presStyleLbl="node1" presStyleIdx="0" presStyleCnt="5"/>
      <dgm:spPr/>
      <dgm:t>
        <a:bodyPr/>
        <a:lstStyle/>
        <a:p>
          <a:endParaRPr lang="ru-RU"/>
        </a:p>
      </dgm:t>
    </dgm:pt>
    <dgm:pt modelId="{E22D537D-5DAD-4287-8D1A-1E9F4E5CA759}" type="pres">
      <dgm:prSet presAssocID="{0CA107B5-8050-4F70-A4F4-A107AA07C2BB}" presName="parentText" presStyleLbl="node1" presStyleIdx="0" presStyleCnt="5">
        <dgm:presLayoutVars>
          <dgm:chMax val="0"/>
          <dgm:bulletEnabled val="1"/>
        </dgm:presLayoutVars>
      </dgm:prSet>
      <dgm:spPr/>
      <dgm:t>
        <a:bodyPr/>
        <a:lstStyle/>
        <a:p>
          <a:endParaRPr lang="ru-RU"/>
        </a:p>
      </dgm:t>
    </dgm:pt>
    <dgm:pt modelId="{2E5DC0F6-D41E-42BF-B2D5-291BF316786A}" type="pres">
      <dgm:prSet presAssocID="{0CA107B5-8050-4F70-A4F4-A107AA07C2BB}" presName="negativeSpace" presStyleCnt="0"/>
      <dgm:spPr/>
      <dgm:t>
        <a:bodyPr/>
        <a:lstStyle/>
        <a:p>
          <a:endParaRPr lang="ru-RU"/>
        </a:p>
      </dgm:t>
    </dgm:pt>
    <dgm:pt modelId="{581FF03E-DC0A-4BEB-B3C4-52D21AEC0FF3}" type="pres">
      <dgm:prSet presAssocID="{0CA107B5-8050-4F70-A4F4-A107AA07C2BB}" presName="childText" presStyleLbl="conFgAcc1" presStyleIdx="0" presStyleCnt="5" custLinFactNeighborY="-44718">
        <dgm:presLayoutVars>
          <dgm:bulletEnabled val="1"/>
        </dgm:presLayoutVars>
      </dgm:prSet>
      <dgm:spPr/>
      <dgm:t>
        <a:bodyPr/>
        <a:lstStyle/>
        <a:p>
          <a:endParaRPr lang="ru-RU"/>
        </a:p>
      </dgm:t>
    </dgm:pt>
    <dgm:pt modelId="{2A28DB83-5576-4337-A00F-F22F52D0ADA2}" type="pres">
      <dgm:prSet presAssocID="{20BDFA15-C853-4FCC-85C8-14D622185662}" presName="spaceBetweenRectangles" presStyleCnt="0"/>
      <dgm:spPr/>
      <dgm:t>
        <a:bodyPr/>
        <a:lstStyle/>
        <a:p>
          <a:endParaRPr lang="ru-RU"/>
        </a:p>
      </dgm:t>
    </dgm:pt>
    <dgm:pt modelId="{5E094F76-3E18-471C-84B5-B331BC68D5A2}" type="pres">
      <dgm:prSet presAssocID="{C952BBEC-2353-4813-BC95-97A10E94B133}" presName="parentLin" presStyleCnt="0"/>
      <dgm:spPr/>
      <dgm:t>
        <a:bodyPr/>
        <a:lstStyle/>
        <a:p>
          <a:endParaRPr lang="ru-RU"/>
        </a:p>
      </dgm:t>
    </dgm:pt>
    <dgm:pt modelId="{D3210D68-24D9-4537-AA21-CAC1C3B3B3B9}" type="pres">
      <dgm:prSet presAssocID="{C952BBEC-2353-4813-BC95-97A10E94B133}" presName="parentLeftMargin" presStyleLbl="node1" presStyleIdx="0" presStyleCnt="5"/>
      <dgm:spPr/>
      <dgm:t>
        <a:bodyPr/>
        <a:lstStyle/>
        <a:p>
          <a:endParaRPr lang="ru-RU"/>
        </a:p>
      </dgm:t>
    </dgm:pt>
    <dgm:pt modelId="{2A30619B-F9B2-46F2-8DE4-29B29BCE1B7E}" type="pres">
      <dgm:prSet presAssocID="{C952BBEC-2353-4813-BC95-97A10E94B133}" presName="parentText" presStyleLbl="node1" presStyleIdx="1" presStyleCnt="5">
        <dgm:presLayoutVars>
          <dgm:chMax val="0"/>
          <dgm:bulletEnabled val="1"/>
        </dgm:presLayoutVars>
      </dgm:prSet>
      <dgm:spPr/>
      <dgm:t>
        <a:bodyPr/>
        <a:lstStyle/>
        <a:p>
          <a:endParaRPr lang="ru-RU"/>
        </a:p>
      </dgm:t>
    </dgm:pt>
    <dgm:pt modelId="{65BFCEA4-9E56-4127-9622-2E1B88C0F892}" type="pres">
      <dgm:prSet presAssocID="{C952BBEC-2353-4813-BC95-97A10E94B133}" presName="negativeSpace" presStyleCnt="0"/>
      <dgm:spPr/>
      <dgm:t>
        <a:bodyPr/>
        <a:lstStyle/>
        <a:p>
          <a:endParaRPr lang="ru-RU"/>
        </a:p>
      </dgm:t>
    </dgm:pt>
    <dgm:pt modelId="{9B0F2E8C-683B-4D3D-8AD2-1077F8062EA2}" type="pres">
      <dgm:prSet presAssocID="{C952BBEC-2353-4813-BC95-97A10E94B133}" presName="childText" presStyleLbl="conFgAcc1" presStyleIdx="1" presStyleCnt="5">
        <dgm:presLayoutVars>
          <dgm:bulletEnabled val="1"/>
        </dgm:presLayoutVars>
      </dgm:prSet>
      <dgm:spPr/>
      <dgm:t>
        <a:bodyPr/>
        <a:lstStyle/>
        <a:p>
          <a:endParaRPr lang="ru-RU"/>
        </a:p>
      </dgm:t>
    </dgm:pt>
    <dgm:pt modelId="{6B4AA915-A63A-4814-81E1-2D84618CE443}" type="pres">
      <dgm:prSet presAssocID="{58B8B67E-A690-4975-9AEB-40CE651CFF8B}" presName="spaceBetweenRectangles" presStyleCnt="0"/>
      <dgm:spPr/>
      <dgm:t>
        <a:bodyPr/>
        <a:lstStyle/>
        <a:p>
          <a:endParaRPr lang="ru-RU"/>
        </a:p>
      </dgm:t>
    </dgm:pt>
    <dgm:pt modelId="{37747C0F-CD85-46C1-8723-DD224F468441}" type="pres">
      <dgm:prSet presAssocID="{DEDA9C14-B638-4F94-957A-146ECE81576D}" presName="parentLin" presStyleCnt="0"/>
      <dgm:spPr/>
      <dgm:t>
        <a:bodyPr/>
        <a:lstStyle/>
        <a:p>
          <a:endParaRPr lang="ru-RU"/>
        </a:p>
      </dgm:t>
    </dgm:pt>
    <dgm:pt modelId="{B3DDC97F-2CD1-46F0-926E-68097BC60C96}" type="pres">
      <dgm:prSet presAssocID="{DEDA9C14-B638-4F94-957A-146ECE81576D}" presName="parentLeftMargin" presStyleLbl="node1" presStyleIdx="1" presStyleCnt="5"/>
      <dgm:spPr/>
      <dgm:t>
        <a:bodyPr/>
        <a:lstStyle/>
        <a:p>
          <a:endParaRPr lang="ru-RU"/>
        </a:p>
      </dgm:t>
    </dgm:pt>
    <dgm:pt modelId="{9353CC9E-4838-47F6-A4AE-DB32F19AE9A9}" type="pres">
      <dgm:prSet presAssocID="{DEDA9C14-B638-4F94-957A-146ECE81576D}" presName="parentText" presStyleLbl="node1" presStyleIdx="2" presStyleCnt="5">
        <dgm:presLayoutVars>
          <dgm:chMax val="0"/>
          <dgm:bulletEnabled val="1"/>
        </dgm:presLayoutVars>
      </dgm:prSet>
      <dgm:spPr/>
      <dgm:t>
        <a:bodyPr/>
        <a:lstStyle/>
        <a:p>
          <a:endParaRPr lang="ru-RU"/>
        </a:p>
      </dgm:t>
    </dgm:pt>
    <dgm:pt modelId="{D9A7ADD4-0530-48E3-94A6-C239C23A2F24}" type="pres">
      <dgm:prSet presAssocID="{DEDA9C14-B638-4F94-957A-146ECE81576D}" presName="negativeSpace" presStyleCnt="0"/>
      <dgm:spPr/>
      <dgm:t>
        <a:bodyPr/>
        <a:lstStyle/>
        <a:p>
          <a:endParaRPr lang="ru-RU"/>
        </a:p>
      </dgm:t>
    </dgm:pt>
    <dgm:pt modelId="{6F3C2005-43EB-46CD-8D86-1E99CC68BB7C}" type="pres">
      <dgm:prSet presAssocID="{DEDA9C14-B638-4F94-957A-146ECE81576D}" presName="childText" presStyleLbl="conFgAcc1" presStyleIdx="2" presStyleCnt="5">
        <dgm:presLayoutVars>
          <dgm:bulletEnabled val="1"/>
        </dgm:presLayoutVars>
      </dgm:prSet>
      <dgm:spPr/>
      <dgm:t>
        <a:bodyPr/>
        <a:lstStyle/>
        <a:p>
          <a:endParaRPr lang="ru-RU"/>
        </a:p>
      </dgm:t>
    </dgm:pt>
    <dgm:pt modelId="{8303DC3F-E601-476F-BBD6-9306DCD94EF5}" type="pres">
      <dgm:prSet presAssocID="{E801F330-9BF5-4AF4-A337-64240A926687}" presName="spaceBetweenRectangles" presStyleCnt="0"/>
      <dgm:spPr/>
      <dgm:t>
        <a:bodyPr/>
        <a:lstStyle/>
        <a:p>
          <a:endParaRPr lang="ru-RU"/>
        </a:p>
      </dgm:t>
    </dgm:pt>
    <dgm:pt modelId="{2278B5EE-A2BC-4AB8-951A-A5439E84B296}" type="pres">
      <dgm:prSet presAssocID="{7826D3D1-1E55-49D1-8E21-651DB7BCE2D1}" presName="parentLin" presStyleCnt="0"/>
      <dgm:spPr/>
      <dgm:t>
        <a:bodyPr/>
        <a:lstStyle/>
        <a:p>
          <a:endParaRPr lang="ru-RU"/>
        </a:p>
      </dgm:t>
    </dgm:pt>
    <dgm:pt modelId="{2FE2961F-CD16-4D43-AF5E-96D62FF318CC}" type="pres">
      <dgm:prSet presAssocID="{7826D3D1-1E55-49D1-8E21-651DB7BCE2D1}" presName="parentLeftMargin" presStyleLbl="node1" presStyleIdx="2" presStyleCnt="5"/>
      <dgm:spPr/>
      <dgm:t>
        <a:bodyPr/>
        <a:lstStyle/>
        <a:p>
          <a:endParaRPr lang="ru-RU"/>
        </a:p>
      </dgm:t>
    </dgm:pt>
    <dgm:pt modelId="{C9CB2B4B-A7FE-498D-AEE0-DDCFB21C71BA}" type="pres">
      <dgm:prSet presAssocID="{7826D3D1-1E55-49D1-8E21-651DB7BCE2D1}" presName="parentText" presStyleLbl="node1" presStyleIdx="3" presStyleCnt="5">
        <dgm:presLayoutVars>
          <dgm:chMax val="0"/>
          <dgm:bulletEnabled val="1"/>
        </dgm:presLayoutVars>
      </dgm:prSet>
      <dgm:spPr/>
      <dgm:t>
        <a:bodyPr/>
        <a:lstStyle/>
        <a:p>
          <a:endParaRPr lang="ru-RU"/>
        </a:p>
      </dgm:t>
    </dgm:pt>
    <dgm:pt modelId="{76944E2F-7D29-4DF7-BEE3-1B77E0296ED6}" type="pres">
      <dgm:prSet presAssocID="{7826D3D1-1E55-49D1-8E21-651DB7BCE2D1}" presName="negativeSpace" presStyleCnt="0"/>
      <dgm:spPr/>
      <dgm:t>
        <a:bodyPr/>
        <a:lstStyle/>
        <a:p>
          <a:endParaRPr lang="ru-RU"/>
        </a:p>
      </dgm:t>
    </dgm:pt>
    <dgm:pt modelId="{BFBC0201-EAB9-494D-8EDB-2D4EF3E83EAA}" type="pres">
      <dgm:prSet presAssocID="{7826D3D1-1E55-49D1-8E21-651DB7BCE2D1}" presName="childText" presStyleLbl="conFgAcc1" presStyleIdx="3" presStyleCnt="5">
        <dgm:presLayoutVars>
          <dgm:bulletEnabled val="1"/>
        </dgm:presLayoutVars>
      </dgm:prSet>
      <dgm:spPr/>
      <dgm:t>
        <a:bodyPr/>
        <a:lstStyle/>
        <a:p>
          <a:endParaRPr lang="ru-RU"/>
        </a:p>
      </dgm:t>
    </dgm:pt>
    <dgm:pt modelId="{5AB1E765-3328-48DF-A320-D62A093AA9C1}" type="pres">
      <dgm:prSet presAssocID="{8D5BE8AF-34C5-4880-920D-D19D30F9C53C}" presName="spaceBetweenRectangles" presStyleCnt="0"/>
      <dgm:spPr/>
      <dgm:t>
        <a:bodyPr/>
        <a:lstStyle/>
        <a:p>
          <a:endParaRPr lang="ru-RU"/>
        </a:p>
      </dgm:t>
    </dgm:pt>
    <dgm:pt modelId="{82034588-F5C9-4529-8AE1-A4B4D3EA6ABE}" type="pres">
      <dgm:prSet presAssocID="{F150337C-3675-4404-B46D-63139BE30666}" presName="parentLin" presStyleCnt="0"/>
      <dgm:spPr/>
      <dgm:t>
        <a:bodyPr/>
        <a:lstStyle/>
        <a:p>
          <a:endParaRPr lang="ru-RU"/>
        </a:p>
      </dgm:t>
    </dgm:pt>
    <dgm:pt modelId="{B18955EE-AD3A-4E3D-9FEF-544ECEED62DF}" type="pres">
      <dgm:prSet presAssocID="{F150337C-3675-4404-B46D-63139BE30666}" presName="parentLeftMargin" presStyleLbl="node1" presStyleIdx="3" presStyleCnt="5"/>
      <dgm:spPr/>
      <dgm:t>
        <a:bodyPr/>
        <a:lstStyle/>
        <a:p>
          <a:endParaRPr lang="ru-RU"/>
        </a:p>
      </dgm:t>
    </dgm:pt>
    <dgm:pt modelId="{8A764B8F-8DB4-42B3-8A46-DDDC1C0FD38E}" type="pres">
      <dgm:prSet presAssocID="{F150337C-3675-4404-B46D-63139BE30666}" presName="parentText" presStyleLbl="node1" presStyleIdx="4" presStyleCnt="5">
        <dgm:presLayoutVars>
          <dgm:chMax val="0"/>
          <dgm:bulletEnabled val="1"/>
        </dgm:presLayoutVars>
      </dgm:prSet>
      <dgm:spPr/>
      <dgm:t>
        <a:bodyPr/>
        <a:lstStyle/>
        <a:p>
          <a:endParaRPr lang="ru-RU"/>
        </a:p>
      </dgm:t>
    </dgm:pt>
    <dgm:pt modelId="{8FB79E95-AD32-40F7-9D05-814FAC8415B3}" type="pres">
      <dgm:prSet presAssocID="{F150337C-3675-4404-B46D-63139BE30666}" presName="negativeSpace" presStyleCnt="0"/>
      <dgm:spPr/>
      <dgm:t>
        <a:bodyPr/>
        <a:lstStyle/>
        <a:p>
          <a:endParaRPr lang="ru-RU"/>
        </a:p>
      </dgm:t>
    </dgm:pt>
    <dgm:pt modelId="{42546D33-8584-4E34-A500-46D9011C9541}" type="pres">
      <dgm:prSet presAssocID="{F150337C-3675-4404-B46D-63139BE30666}" presName="childText" presStyleLbl="conFgAcc1" presStyleIdx="4" presStyleCnt="5">
        <dgm:presLayoutVars>
          <dgm:bulletEnabled val="1"/>
        </dgm:presLayoutVars>
      </dgm:prSet>
      <dgm:spPr/>
      <dgm:t>
        <a:bodyPr/>
        <a:lstStyle/>
        <a:p>
          <a:endParaRPr lang="ru-RU"/>
        </a:p>
      </dgm:t>
    </dgm:pt>
  </dgm:ptLst>
  <dgm:cxnLst>
    <dgm:cxn modelId="{4C6A35B1-9824-4108-9F91-5CA14B818827}" type="presOf" srcId="{C952BBEC-2353-4813-BC95-97A10E94B133}" destId="{D3210D68-24D9-4537-AA21-CAC1C3B3B3B9}" srcOrd="0" destOrd="0" presId="urn:microsoft.com/office/officeart/2005/8/layout/list1"/>
    <dgm:cxn modelId="{5F055423-C59D-4261-A9C5-2798FB041F1B}" type="presOf" srcId="{0CA107B5-8050-4F70-A4F4-A107AA07C2BB}" destId="{E22D537D-5DAD-4287-8D1A-1E9F4E5CA759}" srcOrd="1" destOrd="0" presId="urn:microsoft.com/office/officeart/2005/8/layout/list1"/>
    <dgm:cxn modelId="{934D3F32-A60C-44EE-8E73-AC8582D39351}" type="presOf" srcId="{C952BBEC-2353-4813-BC95-97A10E94B133}" destId="{2A30619B-F9B2-46F2-8DE4-29B29BCE1B7E}" srcOrd="1" destOrd="0" presId="urn:microsoft.com/office/officeart/2005/8/layout/list1"/>
    <dgm:cxn modelId="{639E1664-6FBF-4D34-A500-DF7DF0072B8B}" type="presOf" srcId="{7826D3D1-1E55-49D1-8E21-651DB7BCE2D1}" destId="{C9CB2B4B-A7FE-498D-AEE0-DDCFB21C71BA}" srcOrd="1" destOrd="0" presId="urn:microsoft.com/office/officeart/2005/8/layout/list1"/>
    <dgm:cxn modelId="{B8A4E563-E4C8-4F58-B8D6-07C960658358}" srcId="{641F4176-D432-4091-8F4F-BFDC97E6E4F5}" destId="{C952BBEC-2353-4813-BC95-97A10E94B133}" srcOrd="1" destOrd="0" parTransId="{604AC78E-C379-41D0-A5C4-E5D30FCC9381}" sibTransId="{58B8B67E-A690-4975-9AEB-40CE651CFF8B}"/>
    <dgm:cxn modelId="{94ECB0CD-4997-4B15-97B5-8E1E8388E49C}" srcId="{641F4176-D432-4091-8F4F-BFDC97E6E4F5}" destId="{F150337C-3675-4404-B46D-63139BE30666}" srcOrd="4" destOrd="0" parTransId="{DDB92698-0FEA-4B6F-B796-F7F09148CB20}" sibTransId="{CCFB5F3D-D199-4F50-86BC-188A2C04038B}"/>
    <dgm:cxn modelId="{B6E3B52A-E2CE-424A-BD4D-7A65F04BDB21}" type="presOf" srcId="{7826D3D1-1E55-49D1-8E21-651DB7BCE2D1}" destId="{2FE2961F-CD16-4D43-AF5E-96D62FF318CC}" srcOrd="0" destOrd="0" presId="urn:microsoft.com/office/officeart/2005/8/layout/list1"/>
    <dgm:cxn modelId="{BC069946-6C36-4B2C-83EB-C6338A0DB149}" type="presOf" srcId="{F150337C-3675-4404-B46D-63139BE30666}" destId="{8A764B8F-8DB4-42B3-8A46-DDDC1C0FD38E}" srcOrd="1" destOrd="0" presId="urn:microsoft.com/office/officeart/2005/8/layout/list1"/>
    <dgm:cxn modelId="{39FACA4A-894C-41F8-9EE6-FB02F6CAC3B2}" type="presOf" srcId="{DEDA9C14-B638-4F94-957A-146ECE81576D}" destId="{9353CC9E-4838-47F6-A4AE-DB32F19AE9A9}" srcOrd="1" destOrd="0" presId="urn:microsoft.com/office/officeart/2005/8/layout/list1"/>
    <dgm:cxn modelId="{B8C068E8-F75D-4777-BAE3-52C85B571FD2}" type="presOf" srcId="{F150337C-3675-4404-B46D-63139BE30666}" destId="{B18955EE-AD3A-4E3D-9FEF-544ECEED62DF}" srcOrd="0" destOrd="0" presId="urn:microsoft.com/office/officeart/2005/8/layout/list1"/>
    <dgm:cxn modelId="{EF4F29E8-4CBC-4BD8-8080-FAEDC0F29F5D}" srcId="{641F4176-D432-4091-8F4F-BFDC97E6E4F5}" destId="{DEDA9C14-B638-4F94-957A-146ECE81576D}" srcOrd="2" destOrd="0" parTransId="{6B0712BB-B3FF-4B86-B414-BDE36DA8CA24}" sibTransId="{E801F330-9BF5-4AF4-A337-64240A926687}"/>
    <dgm:cxn modelId="{9C0B66D8-43D5-4DDA-AAB8-E2438EC774A9}" type="presOf" srcId="{0CA107B5-8050-4F70-A4F4-A107AA07C2BB}" destId="{627A6935-E5A1-4674-9376-B564512A03C2}" srcOrd="0" destOrd="0" presId="urn:microsoft.com/office/officeart/2005/8/layout/list1"/>
    <dgm:cxn modelId="{7AC1D475-37D9-4695-B58A-54823F1733A7}" type="presOf" srcId="{DEDA9C14-B638-4F94-957A-146ECE81576D}" destId="{B3DDC97F-2CD1-46F0-926E-68097BC60C96}" srcOrd="0" destOrd="0" presId="urn:microsoft.com/office/officeart/2005/8/layout/list1"/>
    <dgm:cxn modelId="{1E95F33F-6B11-4F57-8CDC-7DC19E0BF4AD}" type="presOf" srcId="{641F4176-D432-4091-8F4F-BFDC97E6E4F5}" destId="{4692F515-698E-442B-B879-32DE419692E8}" srcOrd="0" destOrd="0" presId="urn:microsoft.com/office/officeart/2005/8/layout/list1"/>
    <dgm:cxn modelId="{3EABC079-4F92-4BA0-A610-EA657C9665A3}" srcId="{641F4176-D432-4091-8F4F-BFDC97E6E4F5}" destId="{0CA107B5-8050-4F70-A4F4-A107AA07C2BB}" srcOrd="0" destOrd="0" parTransId="{71FCA3E2-80DA-4DE8-8627-411BF3B76194}" sibTransId="{20BDFA15-C853-4FCC-85C8-14D622185662}"/>
    <dgm:cxn modelId="{AD77AA6F-5E21-410C-87A8-A5F75D9A73F3}" srcId="{641F4176-D432-4091-8F4F-BFDC97E6E4F5}" destId="{7826D3D1-1E55-49D1-8E21-651DB7BCE2D1}" srcOrd="3" destOrd="0" parTransId="{AF7277F2-A37F-402A-9E88-0ADA763534DC}" sibTransId="{8D5BE8AF-34C5-4880-920D-D19D30F9C53C}"/>
    <dgm:cxn modelId="{56852FD9-C5F2-48D3-9961-4FA175FDBC79}" type="presParOf" srcId="{4692F515-698E-442B-B879-32DE419692E8}" destId="{D8AA9DA9-DC14-4A28-82FD-EB94D3D95FC6}" srcOrd="0" destOrd="0" presId="urn:microsoft.com/office/officeart/2005/8/layout/list1"/>
    <dgm:cxn modelId="{429A4EC1-BE42-4408-8122-CF907AB16AED}" type="presParOf" srcId="{D8AA9DA9-DC14-4A28-82FD-EB94D3D95FC6}" destId="{627A6935-E5A1-4674-9376-B564512A03C2}" srcOrd="0" destOrd="0" presId="urn:microsoft.com/office/officeart/2005/8/layout/list1"/>
    <dgm:cxn modelId="{1CA551E7-2C87-42C5-A932-F903831EC637}" type="presParOf" srcId="{D8AA9DA9-DC14-4A28-82FD-EB94D3D95FC6}" destId="{E22D537D-5DAD-4287-8D1A-1E9F4E5CA759}" srcOrd="1" destOrd="0" presId="urn:microsoft.com/office/officeart/2005/8/layout/list1"/>
    <dgm:cxn modelId="{67AAC2DF-1F8C-4518-B182-A750AE9A6E20}" type="presParOf" srcId="{4692F515-698E-442B-B879-32DE419692E8}" destId="{2E5DC0F6-D41E-42BF-B2D5-291BF316786A}" srcOrd="1" destOrd="0" presId="urn:microsoft.com/office/officeart/2005/8/layout/list1"/>
    <dgm:cxn modelId="{20894361-3D05-415C-8253-72D7CA1C255F}" type="presParOf" srcId="{4692F515-698E-442B-B879-32DE419692E8}" destId="{581FF03E-DC0A-4BEB-B3C4-52D21AEC0FF3}" srcOrd="2" destOrd="0" presId="urn:microsoft.com/office/officeart/2005/8/layout/list1"/>
    <dgm:cxn modelId="{1E74763B-F818-48D4-97B4-F6511E00C370}" type="presParOf" srcId="{4692F515-698E-442B-B879-32DE419692E8}" destId="{2A28DB83-5576-4337-A00F-F22F52D0ADA2}" srcOrd="3" destOrd="0" presId="urn:microsoft.com/office/officeart/2005/8/layout/list1"/>
    <dgm:cxn modelId="{210BF9E2-F7FE-4AFB-8C06-719E2735A5EE}" type="presParOf" srcId="{4692F515-698E-442B-B879-32DE419692E8}" destId="{5E094F76-3E18-471C-84B5-B331BC68D5A2}" srcOrd="4" destOrd="0" presId="urn:microsoft.com/office/officeart/2005/8/layout/list1"/>
    <dgm:cxn modelId="{2905C0BE-477B-4AAA-84FD-817D2C09399D}" type="presParOf" srcId="{5E094F76-3E18-471C-84B5-B331BC68D5A2}" destId="{D3210D68-24D9-4537-AA21-CAC1C3B3B3B9}" srcOrd="0" destOrd="0" presId="urn:microsoft.com/office/officeart/2005/8/layout/list1"/>
    <dgm:cxn modelId="{1CB6152D-FA09-498B-9BAB-11ACC5F5DCA1}" type="presParOf" srcId="{5E094F76-3E18-471C-84B5-B331BC68D5A2}" destId="{2A30619B-F9B2-46F2-8DE4-29B29BCE1B7E}" srcOrd="1" destOrd="0" presId="urn:microsoft.com/office/officeart/2005/8/layout/list1"/>
    <dgm:cxn modelId="{262A56C5-7007-4B2F-822F-9FD6296774B7}" type="presParOf" srcId="{4692F515-698E-442B-B879-32DE419692E8}" destId="{65BFCEA4-9E56-4127-9622-2E1B88C0F892}" srcOrd="5" destOrd="0" presId="urn:microsoft.com/office/officeart/2005/8/layout/list1"/>
    <dgm:cxn modelId="{D1446AD0-5A9A-42A0-BC8C-96763D47C022}" type="presParOf" srcId="{4692F515-698E-442B-B879-32DE419692E8}" destId="{9B0F2E8C-683B-4D3D-8AD2-1077F8062EA2}" srcOrd="6" destOrd="0" presId="urn:microsoft.com/office/officeart/2005/8/layout/list1"/>
    <dgm:cxn modelId="{EF4E5ED2-DAD2-4BBB-90F0-9963381AE246}" type="presParOf" srcId="{4692F515-698E-442B-B879-32DE419692E8}" destId="{6B4AA915-A63A-4814-81E1-2D84618CE443}" srcOrd="7" destOrd="0" presId="urn:microsoft.com/office/officeart/2005/8/layout/list1"/>
    <dgm:cxn modelId="{0DA3CD1E-68A3-4C42-9929-F1271C8B7424}" type="presParOf" srcId="{4692F515-698E-442B-B879-32DE419692E8}" destId="{37747C0F-CD85-46C1-8723-DD224F468441}" srcOrd="8" destOrd="0" presId="urn:microsoft.com/office/officeart/2005/8/layout/list1"/>
    <dgm:cxn modelId="{CC173391-C274-4AC7-90D4-BE821B3DBCA9}" type="presParOf" srcId="{37747C0F-CD85-46C1-8723-DD224F468441}" destId="{B3DDC97F-2CD1-46F0-926E-68097BC60C96}" srcOrd="0" destOrd="0" presId="urn:microsoft.com/office/officeart/2005/8/layout/list1"/>
    <dgm:cxn modelId="{F4F893BD-1A34-4508-B87F-04EF83378400}" type="presParOf" srcId="{37747C0F-CD85-46C1-8723-DD224F468441}" destId="{9353CC9E-4838-47F6-A4AE-DB32F19AE9A9}" srcOrd="1" destOrd="0" presId="urn:microsoft.com/office/officeart/2005/8/layout/list1"/>
    <dgm:cxn modelId="{8EC2A033-385C-4392-AAC8-E546271CCBB1}" type="presParOf" srcId="{4692F515-698E-442B-B879-32DE419692E8}" destId="{D9A7ADD4-0530-48E3-94A6-C239C23A2F24}" srcOrd="9" destOrd="0" presId="urn:microsoft.com/office/officeart/2005/8/layout/list1"/>
    <dgm:cxn modelId="{32EB74ED-0858-4F76-B37A-0064919E1A3F}" type="presParOf" srcId="{4692F515-698E-442B-B879-32DE419692E8}" destId="{6F3C2005-43EB-46CD-8D86-1E99CC68BB7C}" srcOrd="10" destOrd="0" presId="urn:microsoft.com/office/officeart/2005/8/layout/list1"/>
    <dgm:cxn modelId="{C7B5F1B9-4B5E-48D4-980C-9268D35ECC2D}" type="presParOf" srcId="{4692F515-698E-442B-B879-32DE419692E8}" destId="{8303DC3F-E601-476F-BBD6-9306DCD94EF5}" srcOrd="11" destOrd="0" presId="urn:microsoft.com/office/officeart/2005/8/layout/list1"/>
    <dgm:cxn modelId="{39FDB9E1-8DF6-4546-8D95-26536680440D}" type="presParOf" srcId="{4692F515-698E-442B-B879-32DE419692E8}" destId="{2278B5EE-A2BC-4AB8-951A-A5439E84B296}" srcOrd="12" destOrd="0" presId="urn:microsoft.com/office/officeart/2005/8/layout/list1"/>
    <dgm:cxn modelId="{66AB5558-1152-46FC-8861-C323490FF2D6}" type="presParOf" srcId="{2278B5EE-A2BC-4AB8-951A-A5439E84B296}" destId="{2FE2961F-CD16-4D43-AF5E-96D62FF318CC}" srcOrd="0" destOrd="0" presId="urn:microsoft.com/office/officeart/2005/8/layout/list1"/>
    <dgm:cxn modelId="{EF1D3E1C-B841-4C15-AD24-1BEAF4A5AC88}" type="presParOf" srcId="{2278B5EE-A2BC-4AB8-951A-A5439E84B296}" destId="{C9CB2B4B-A7FE-498D-AEE0-DDCFB21C71BA}" srcOrd="1" destOrd="0" presId="urn:microsoft.com/office/officeart/2005/8/layout/list1"/>
    <dgm:cxn modelId="{851F3FBB-3DF2-4FB2-ADCF-4AE17FE92234}" type="presParOf" srcId="{4692F515-698E-442B-B879-32DE419692E8}" destId="{76944E2F-7D29-4DF7-BEE3-1B77E0296ED6}" srcOrd="13" destOrd="0" presId="urn:microsoft.com/office/officeart/2005/8/layout/list1"/>
    <dgm:cxn modelId="{97755DBE-379F-45EE-89E6-B1C3FA84451B}" type="presParOf" srcId="{4692F515-698E-442B-B879-32DE419692E8}" destId="{BFBC0201-EAB9-494D-8EDB-2D4EF3E83EAA}" srcOrd="14" destOrd="0" presId="urn:microsoft.com/office/officeart/2005/8/layout/list1"/>
    <dgm:cxn modelId="{ABA867F8-B3AF-42D1-9BEA-467B4679F4C9}" type="presParOf" srcId="{4692F515-698E-442B-B879-32DE419692E8}" destId="{5AB1E765-3328-48DF-A320-D62A093AA9C1}" srcOrd="15" destOrd="0" presId="urn:microsoft.com/office/officeart/2005/8/layout/list1"/>
    <dgm:cxn modelId="{D2CF81BD-DF4A-4E83-A9A8-C2AF4C5690E6}" type="presParOf" srcId="{4692F515-698E-442B-B879-32DE419692E8}" destId="{82034588-F5C9-4529-8AE1-A4B4D3EA6ABE}" srcOrd="16" destOrd="0" presId="urn:microsoft.com/office/officeart/2005/8/layout/list1"/>
    <dgm:cxn modelId="{CBBA9DB6-53BF-4CE1-8AD7-7BEAA6586AA3}" type="presParOf" srcId="{82034588-F5C9-4529-8AE1-A4B4D3EA6ABE}" destId="{B18955EE-AD3A-4E3D-9FEF-544ECEED62DF}" srcOrd="0" destOrd="0" presId="urn:microsoft.com/office/officeart/2005/8/layout/list1"/>
    <dgm:cxn modelId="{B44C8875-3ED8-4C2A-99C6-2787ABF9335A}" type="presParOf" srcId="{82034588-F5C9-4529-8AE1-A4B4D3EA6ABE}" destId="{8A764B8F-8DB4-42B3-8A46-DDDC1C0FD38E}" srcOrd="1" destOrd="0" presId="urn:microsoft.com/office/officeart/2005/8/layout/list1"/>
    <dgm:cxn modelId="{A57026B2-F50D-47BA-97AE-0E588F2EFCC5}" type="presParOf" srcId="{4692F515-698E-442B-B879-32DE419692E8}" destId="{8FB79E95-AD32-40F7-9D05-814FAC8415B3}" srcOrd="17" destOrd="0" presId="urn:microsoft.com/office/officeart/2005/8/layout/list1"/>
    <dgm:cxn modelId="{DE41B41F-E8BF-4A23-9414-08A6AA7416C7}" type="presParOf" srcId="{4692F515-698E-442B-B879-32DE419692E8}" destId="{42546D33-8584-4E34-A500-46D9011C9541}" srcOrd="18"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4F84D95B-9B46-4F0A-806E-7B5DE64FD26F}" type="doc">
      <dgm:prSet loTypeId="urn:microsoft.com/office/officeart/2005/8/layout/list1" loCatId="list" qsTypeId="urn:microsoft.com/office/officeart/2005/8/quickstyle/simple2" qsCatId="simple" csTypeId="urn:microsoft.com/office/officeart/2005/8/colors/colorful1" csCatId="colorful" phldr="1"/>
      <dgm:spPr/>
      <dgm:t>
        <a:bodyPr/>
        <a:lstStyle/>
        <a:p>
          <a:endParaRPr lang="ru-RU"/>
        </a:p>
      </dgm:t>
    </dgm:pt>
    <dgm:pt modelId="{9586776B-FA57-4BB8-A86D-E80D8F4D5763}">
      <dgm:prSet phldrT="[Текст]" custT="1"/>
      <dgm:spPr/>
      <dgm:t>
        <a:bodyPr/>
        <a:lstStyle/>
        <a:p>
          <a:r>
            <a:rPr lang="kk-KZ" sz="1600" dirty="0">
              <a:latin typeface="Bahnschrift SemiBold" pitchFamily="34" charset="0"/>
            </a:rPr>
            <a:t>Жай мерзімді</a:t>
          </a:r>
          <a:endParaRPr lang="ru-RU" sz="1600" dirty="0">
            <a:latin typeface="Bahnschrift SemiBold" pitchFamily="34" charset="0"/>
          </a:endParaRPr>
        </a:p>
      </dgm:t>
    </dgm:pt>
    <dgm:pt modelId="{60416BEC-A485-4D45-914E-38A784A42D1F}" type="parTrans" cxnId="{9C11DA68-DFD0-4058-A43A-3512F3F62D72}">
      <dgm:prSet/>
      <dgm:spPr/>
      <dgm:t>
        <a:bodyPr/>
        <a:lstStyle/>
        <a:p>
          <a:endParaRPr lang="ru-RU" sz="1600"/>
        </a:p>
      </dgm:t>
    </dgm:pt>
    <dgm:pt modelId="{529232F9-2A19-40D1-A632-4B1B5CDC79E2}" type="sibTrans" cxnId="{9C11DA68-DFD0-4058-A43A-3512F3F62D72}">
      <dgm:prSet/>
      <dgm:spPr/>
      <dgm:t>
        <a:bodyPr/>
        <a:lstStyle/>
        <a:p>
          <a:endParaRPr lang="ru-RU" sz="1600"/>
        </a:p>
      </dgm:t>
    </dgm:pt>
    <dgm:pt modelId="{B94C983A-2D7F-4779-BEA5-4651B747A19E}">
      <dgm:prSet phldrT="[Текст]" custT="1"/>
      <dgm:spPr/>
      <dgm:t>
        <a:bodyPr/>
        <a:lstStyle/>
        <a:p>
          <a:r>
            <a:rPr lang="kk-KZ" sz="1600" dirty="0">
              <a:latin typeface="Bahnschrift SemiBold" pitchFamily="34" charset="0"/>
            </a:rPr>
            <a:t>Апталық</a:t>
          </a:r>
          <a:endParaRPr lang="ru-RU" sz="1600" dirty="0">
            <a:latin typeface="Bahnschrift SemiBold" pitchFamily="34" charset="0"/>
          </a:endParaRPr>
        </a:p>
      </dgm:t>
    </dgm:pt>
    <dgm:pt modelId="{7E4C7FEE-AF5F-484B-9345-93EF0FB9E519}" type="parTrans" cxnId="{F371E509-0A8B-4D47-9C35-27D6DC0C70EC}">
      <dgm:prSet/>
      <dgm:spPr/>
      <dgm:t>
        <a:bodyPr/>
        <a:lstStyle/>
        <a:p>
          <a:endParaRPr lang="ru-RU" sz="1600"/>
        </a:p>
      </dgm:t>
    </dgm:pt>
    <dgm:pt modelId="{46C63015-C90D-421C-99D3-5A41CB189651}" type="sibTrans" cxnId="{F371E509-0A8B-4D47-9C35-27D6DC0C70EC}">
      <dgm:prSet/>
      <dgm:spPr/>
      <dgm:t>
        <a:bodyPr/>
        <a:lstStyle/>
        <a:p>
          <a:endParaRPr lang="ru-RU" sz="1600"/>
        </a:p>
      </dgm:t>
    </dgm:pt>
    <dgm:pt modelId="{2BDCEF29-E148-4169-BBB2-C33C39B682EA}">
      <dgm:prSet phldrT="[Текст]" custT="1"/>
      <dgm:spPr/>
      <dgm:t>
        <a:bodyPr/>
        <a:lstStyle/>
        <a:p>
          <a:r>
            <a:rPr lang="kk-KZ" sz="1600" dirty="0">
              <a:latin typeface="Bahnschrift SemiBold" pitchFamily="34" charset="0"/>
            </a:rPr>
            <a:t>Айлық</a:t>
          </a:r>
          <a:endParaRPr lang="ru-RU" sz="1600" dirty="0">
            <a:latin typeface="Bahnschrift SemiBold" pitchFamily="34" charset="0"/>
          </a:endParaRPr>
        </a:p>
      </dgm:t>
    </dgm:pt>
    <dgm:pt modelId="{D154CDF9-1C0F-4D16-9395-5F4F3EB181AF}" type="parTrans" cxnId="{12B98677-AD8B-4FD7-AE23-EDF8D0C4A4A2}">
      <dgm:prSet/>
      <dgm:spPr/>
      <dgm:t>
        <a:bodyPr/>
        <a:lstStyle/>
        <a:p>
          <a:endParaRPr lang="ru-RU" sz="1600"/>
        </a:p>
      </dgm:t>
    </dgm:pt>
    <dgm:pt modelId="{A22B7ABD-B3A5-4898-9F10-4C1FFFF1E883}" type="sibTrans" cxnId="{12B98677-AD8B-4FD7-AE23-EDF8D0C4A4A2}">
      <dgm:prSet/>
      <dgm:spPr/>
      <dgm:t>
        <a:bodyPr/>
        <a:lstStyle/>
        <a:p>
          <a:endParaRPr lang="ru-RU" sz="1600"/>
        </a:p>
      </dgm:t>
    </dgm:pt>
    <dgm:pt modelId="{4D37973D-ADE4-46F9-854C-EF0889F96E74}">
      <dgm:prSet custT="1"/>
      <dgm:spPr/>
      <dgm:t>
        <a:bodyPr/>
        <a:lstStyle/>
        <a:p>
          <a:r>
            <a:rPr lang="kk-KZ" sz="1600" dirty="0">
              <a:latin typeface="Bahnschrift SemiBold" pitchFamily="34" charset="0"/>
            </a:rPr>
            <a:t>Мерзімді сыйлықтық</a:t>
          </a:r>
          <a:endParaRPr lang="ru-RU" sz="1600" dirty="0">
            <a:latin typeface="Bahnschrift SemiBold" pitchFamily="34" charset="0"/>
          </a:endParaRPr>
        </a:p>
      </dgm:t>
    </dgm:pt>
    <dgm:pt modelId="{893D41FE-AC12-4AF1-A02F-9B88862DC056}" type="parTrans" cxnId="{2845B3AB-4A0B-4DE5-BA8A-0D624D95E555}">
      <dgm:prSet/>
      <dgm:spPr/>
      <dgm:t>
        <a:bodyPr/>
        <a:lstStyle/>
        <a:p>
          <a:endParaRPr lang="ru-RU" sz="1600"/>
        </a:p>
      </dgm:t>
    </dgm:pt>
    <dgm:pt modelId="{2F72913D-C36B-4123-A210-CC73CCE0F8B7}" type="sibTrans" cxnId="{2845B3AB-4A0B-4DE5-BA8A-0D624D95E555}">
      <dgm:prSet/>
      <dgm:spPr/>
      <dgm:t>
        <a:bodyPr/>
        <a:lstStyle/>
        <a:p>
          <a:endParaRPr lang="ru-RU" sz="1600"/>
        </a:p>
      </dgm:t>
    </dgm:pt>
    <dgm:pt modelId="{E9E750C3-E589-47B7-BF85-72A3D023A4C0}">
      <dgm:prSet custT="1"/>
      <dgm:spPr/>
      <dgm:t>
        <a:bodyPr/>
        <a:lstStyle/>
        <a:p>
          <a:r>
            <a:rPr lang="kk-KZ" sz="1600" dirty="0">
              <a:latin typeface="Bahnschrift SemiBold" pitchFamily="34" charset="0"/>
            </a:rPr>
            <a:t>Сағаттық</a:t>
          </a:r>
          <a:endParaRPr lang="ru-RU" sz="1600" dirty="0">
            <a:latin typeface="Bahnschrift SemiBold" pitchFamily="34" charset="0"/>
          </a:endParaRPr>
        </a:p>
      </dgm:t>
    </dgm:pt>
    <dgm:pt modelId="{11C7B38C-739F-4C99-9598-BC81B6D0154D}" type="parTrans" cxnId="{4E97667E-C3FD-4186-ADBC-69C2906B89C4}">
      <dgm:prSet/>
      <dgm:spPr/>
      <dgm:t>
        <a:bodyPr/>
        <a:lstStyle/>
        <a:p>
          <a:endParaRPr lang="ru-RU" sz="1600"/>
        </a:p>
      </dgm:t>
    </dgm:pt>
    <dgm:pt modelId="{AEA2BA60-C02B-49C5-A908-DEA6166C0061}" type="sibTrans" cxnId="{4E97667E-C3FD-4186-ADBC-69C2906B89C4}">
      <dgm:prSet/>
      <dgm:spPr/>
      <dgm:t>
        <a:bodyPr/>
        <a:lstStyle/>
        <a:p>
          <a:endParaRPr lang="ru-RU" sz="1600"/>
        </a:p>
      </dgm:t>
    </dgm:pt>
    <dgm:pt modelId="{6BACF531-FBC3-4D27-961E-61D8297D076E}">
      <dgm:prSet custT="1"/>
      <dgm:spPr/>
      <dgm:t>
        <a:bodyPr/>
        <a:lstStyle/>
        <a:p>
          <a:r>
            <a:rPr lang="kk-KZ" sz="1600" dirty="0">
              <a:latin typeface="Bahnschrift SemiBold" pitchFamily="34" charset="0"/>
            </a:rPr>
            <a:t>Күндік</a:t>
          </a:r>
          <a:endParaRPr lang="ru-RU" sz="1600" dirty="0">
            <a:latin typeface="Bahnschrift SemiBold" pitchFamily="34" charset="0"/>
          </a:endParaRPr>
        </a:p>
      </dgm:t>
    </dgm:pt>
    <dgm:pt modelId="{8AAB9EBB-5E9D-421E-BDC1-E8F8A866BEE4}" type="parTrans" cxnId="{8F02505D-2652-4DD7-AE9A-C9C6C5C9CEC7}">
      <dgm:prSet/>
      <dgm:spPr/>
      <dgm:t>
        <a:bodyPr/>
        <a:lstStyle/>
        <a:p>
          <a:endParaRPr lang="ru-RU" sz="1600"/>
        </a:p>
      </dgm:t>
    </dgm:pt>
    <dgm:pt modelId="{83CED262-74E4-4BDF-9CCD-DB6B4F8A25EC}" type="sibTrans" cxnId="{8F02505D-2652-4DD7-AE9A-C9C6C5C9CEC7}">
      <dgm:prSet/>
      <dgm:spPr/>
      <dgm:t>
        <a:bodyPr/>
        <a:lstStyle/>
        <a:p>
          <a:endParaRPr lang="ru-RU" sz="1600"/>
        </a:p>
      </dgm:t>
    </dgm:pt>
    <dgm:pt modelId="{C8784064-9324-4B3D-A606-23140D1DA399}" type="pres">
      <dgm:prSet presAssocID="{4F84D95B-9B46-4F0A-806E-7B5DE64FD26F}" presName="linear" presStyleCnt="0">
        <dgm:presLayoutVars>
          <dgm:dir/>
          <dgm:animLvl val="lvl"/>
          <dgm:resizeHandles val="exact"/>
        </dgm:presLayoutVars>
      </dgm:prSet>
      <dgm:spPr/>
      <dgm:t>
        <a:bodyPr/>
        <a:lstStyle/>
        <a:p>
          <a:endParaRPr lang="ru-RU"/>
        </a:p>
      </dgm:t>
    </dgm:pt>
    <dgm:pt modelId="{52D833B3-8133-4F6E-8D4D-95DE86076A83}" type="pres">
      <dgm:prSet presAssocID="{9586776B-FA57-4BB8-A86D-E80D8F4D5763}" presName="parentLin" presStyleCnt="0"/>
      <dgm:spPr/>
      <dgm:t>
        <a:bodyPr/>
        <a:lstStyle/>
        <a:p>
          <a:endParaRPr lang="ru-RU"/>
        </a:p>
      </dgm:t>
    </dgm:pt>
    <dgm:pt modelId="{0301907F-0F9D-417E-8276-3A435EC8E3C4}" type="pres">
      <dgm:prSet presAssocID="{9586776B-FA57-4BB8-A86D-E80D8F4D5763}" presName="parentLeftMargin" presStyleLbl="node1" presStyleIdx="0" presStyleCnt="6"/>
      <dgm:spPr/>
      <dgm:t>
        <a:bodyPr/>
        <a:lstStyle/>
        <a:p>
          <a:endParaRPr lang="ru-RU"/>
        </a:p>
      </dgm:t>
    </dgm:pt>
    <dgm:pt modelId="{4AF35D15-2D6E-406B-857E-9F4B54462FBB}" type="pres">
      <dgm:prSet presAssocID="{9586776B-FA57-4BB8-A86D-E80D8F4D5763}" presName="parentText" presStyleLbl="node1" presStyleIdx="0" presStyleCnt="6">
        <dgm:presLayoutVars>
          <dgm:chMax val="0"/>
          <dgm:bulletEnabled val="1"/>
        </dgm:presLayoutVars>
      </dgm:prSet>
      <dgm:spPr/>
      <dgm:t>
        <a:bodyPr/>
        <a:lstStyle/>
        <a:p>
          <a:endParaRPr lang="ru-RU"/>
        </a:p>
      </dgm:t>
    </dgm:pt>
    <dgm:pt modelId="{D99F6EB5-F87A-429C-9E1B-8F7727D3B6AE}" type="pres">
      <dgm:prSet presAssocID="{9586776B-FA57-4BB8-A86D-E80D8F4D5763}" presName="negativeSpace" presStyleCnt="0"/>
      <dgm:spPr/>
      <dgm:t>
        <a:bodyPr/>
        <a:lstStyle/>
        <a:p>
          <a:endParaRPr lang="ru-RU"/>
        </a:p>
      </dgm:t>
    </dgm:pt>
    <dgm:pt modelId="{68D7E1D6-A463-4555-9A33-567155F501D8}" type="pres">
      <dgm:prSet presAssocID="{9586776B-FA57-4BB8-A86D-E80D8F4D5763}" presName="childText" presStyleLbl="conFgAcc1" presStyleIdx="0" presStyleCnt="6">
        <dgm:presLayoutVars>
          <dgm:bulletEnabled val="1"/>
        </dgm:presLayoutVars>
      </dgm:prSet>
      <dgm:spPr/>
      <dgm:t>
        <a:bodyPr/>
        <a:lstStyle/>
        <a:p>
          <a:endParaRPr lang="ru-RU"/>
        </a:p>
      </dgm:t>
    </dgm:pt>
    <dgm:pt modelId="{EEEA145D-6F53-46C8-B470-57CF286B9F76}" type="pres">
      <dgm:prSet presAssocID="{529232F9-2A19-40D1-A632-4B1B5CDC79E2}" presName="spaceBetweenRectangles" presStyleCnt="0"/>
      <dgm:spPr/>
      <dgm:t>
        <a:bodyPr/>
        <a:lstStyle/>
        <a:p>
          <a:endParaRPr lang="ru-RU"/>
        </a:p>
      </dgm:t>
    </dgm:pt>
    <dgm:pt modelId="{E580A76B-A0D6-4C5C-B212-702CB1A3ABEC}" type="pres">
      <dgm:prSet presAssocID="{4D37973D-ADE4-46F9-854C-EF0889F96E74}" presName="parentLin" presStyleCnt="0"/>
      <dgm:spPr/>
      <dgm:t>
        <a:bodyPr/>
        <a:lstStyle/>
        <a:p>
          <a:endParaRPr lang="ru-RU"/>
        </a:p>
      </dgm:t>
    </dgm:pt>
    <dgm:pt modelId="{3E7775F7-AA54-471D-9B52-73AD9B77511B}" type="pres">
      <dgm:prSet presAssocID="{4D37973D-ADE4-46F9-854C-EF0889F96E74}" presName="parentLeftMargin" presStyleLbl="node1" presStyleIdx="0" presStyleCnt="6"/>
      <dgm:spPr/>
      <dgm:t>
        <a:bodyPr/>
        <a:lstStyle/>
        <a:p>
          <a:endParaRPr lang="ru-RU"/>
        </a:p>
      </dgm:t>
    </dgm:pt>
    <dgm:pt modelId="{684958D5-9F88-4759-AD1D-2E6ABBDAB948}" type="pres">
      <dgm:prSet presAssocID="{4D37973D-ADE4-46F9-854C-EF0889F96E74}" presName="parentText" presStyleLbl="node1" presStyleIdx="1" presStyleCnt="6">
        <dgm:presLayoutVars>
          <dgm:chMax val="0"/>
          <dgm:bulletEnabled val="1"/>
        </dgm:presLayoutVars>
      </dgm:prSet>
      <dgm:spPr/>
      <dgm:t>
        <a:bodyPr/>
        <a:lstStyle/>
        <a:p>
          <a:endParaRPr lang="ru-RU"/>
        </a:p>
      </dgm:t>
    </dgm:pt>
    <dgm:pt modelId="{6A7697DE-404F-4054-B7A8-BF6AC7F5BF03}" type="pres">
      <dgm:prSet presAssocID="{4D37973D-ADE4-46F9-854C-EF0889F96E74}" presName="negativeSpace" presStyleCnt="0"/>
      <dgm:spPr/>
      <dgm:t>
        <a:bodyPr/>
        <a:lstStyle/>
        <a:p>
          <a:endParaRPr lang="ru-RU"/>
        </a:p>
      </dgm:t>
    </dgm:pt>
    <dgm:pt modelId="{52706807-23BF-4B45-9D46-0EDA2AB98C40}" type="pres">
      <dgm:prSet presAssocID="{4D37973D-ADE4-46F9-854C-EF0889F96E74}" presName="childText" presStyleLbl="conFgAcc1" presStyleIdx="1" presStyleCnt="6">
        <dgm:presLayoutVars>
          <dgm:bulletEnabled val="1"/>
        </dgm:presLayoutVars>
      </dgm:prSet>
      <dgm:spPr/>
      <dgm:t>
        <a:bodyPr/>
        <a:lstStyle/>
        <a:p>
          <a:endParaRPr lang="ru-RU"/>
        </a:p>
      </dgm:t>
    </dgm:pt>
    <dgm:pt modelId="{ACA06A2D-CACE-456A-800B-C5FBA24250D1}" type="pres">
      <dgm:prSet presAssocID="{2F72913D-C36B-4123-A210-CC73CCE0F8B7}" presName="spaceBetweenRectangles" presStyleCnt="0"/>
      <dgm:spPr/>
      <dgm:t>
        <a:bodyPr/>
        <a:lstStyle/>
        <a:p>
          <a:endParaRPr lang="ru-RU"/>
        </a:p>
      </dgm:t>
    </dgm:pt>
    <dgm:pt modelId="{2B00CAB6-5DBF-4C5F-8EA9-29788F7BE3D5}" type="pres">
      <dgm:prSet presAssocID="{E9E750C3-E589-47B7-BF85-72A3D023A4C0}" presName="parentLin" presStyleCnt="0"/>
      <dgm:spPr/>
      <dgm:t>
        <a:bodyPr/>
        <a:lstStyle/>
        <a:p>
          <a:endParaRPr lang="ru-RU"/>
        </a:p>
      </dgm:t>
    </dgm:pt>
    <dgm:pt modelId="{FADE4B8B-E7C5-4F70-9629-5796172422AE}" type="pres">
      <dgm:prSet presAssocID="{E9E750C3-E589-47B7-BF85-72A3D023A4C0}" presName="parentLeftMargin" presStyleLbl="node1" presStyleIdx="1" presStyleCnt="6"/>
      <dgm:spPr/>
      <dgm:t>
        <a:bodyPr/>
        <a:lstStyle/>
        <a:p>
          <a:endParaRPr lang="ru-RU"/>
        </a:p>
      </dgm:t>
    </dgm:pt>
    <dgm:pt modelId="{893C2492-0B2B-426B-BA02-6E79B94D0ED3}" type="pres">
      <dgm:prSet presAssocID="{E9E750C3-E589-47B7-BF85-72A3D023A4C0}" presName="parentText" presStyleLbl="node1" presStyleIdx="2" presStyleCnt="6">
        <dgm:presLayoutVars>
          <dgm:chMax val="0"/>
          <dgm:bulletEnabled val="1"/>
        </dgm:presLayoutVars>
      </dgm:prSet>
      <dgm:spPr/>
      <dgm:t>
        <a:bodyPr/>
        <a:lstStyle/>
        <a:p>
          <a:endParaRPr lang="ru-RU"/>
        </a:p>
      </dgm:t>
    </dgm:pt>
    <dgm:pt modelId="{0AD7931B-CCB3-493D-ACBD-28D16DE030F1}" type="pres">
      <dgm:prSet presAssocID="{E9E750C3-E589-47B7-BF85-72A3D023A4C0}" presName="negativeSpace" presStyleCnt="0"/>
      <dgm:spPr/>
      <dgm:t>
        <a:bodyPr/>
        <a:lstStyle/>
        <a:p>
          <a:endParaRPr lang="ru-RU"/>
        </a:p>
      </dgm:t>
    </dgm:pt>
    <dgm:pt modelId="{D34AB2A7-6A79-437F-A284-1D9311C37153}" type="pres">
      <dgm:prSet presAssocID="{E9E750C3-E589-47B7-BF85-72A3D023A4C0}" presName="childText" presStyleLbl="conFgAcc1" presStyleIdx="2" presStyleCnt="6">
        <dgm:presLayoutVars>
          <dgm:bulletEnabled val="1"/>
        </dgm:presLayoutVars>
      </dgm:prSet>
      <dgm:spPr/>
      <dgm:t>
        <a:bodyPr/>
        <a:lstStyle/>
        <a:p>
          <a:endParaRPr lang="ru-RU"/>
        </a:p>
      </dgm:t>
    </dgm:pt>
    <dgm:pt modelId="{775246D3-595E-461A-B29E-9AC5189A616E}" type="pres">
      <dgm:prSet presAssocID="{AEA2BA60-C02B-49C5-A908-DEA6166C0061}" presName="spaceBetweenRectangles" presStyleCnt="0"/>
      <dgm:spPr/>
      <dgm:t>
        <a:bodyPr/>
        <a:lstStyle/>
        <a:p>
          <a:endParaRPr lang="ru-RU"/>
        </a:p>
      </dgm:t>
    </dgm:pt>
    <dgm:pt modelId="{2135424F-5E93-4E74-869B-25A10C35A4E2}" type="pres">
      <dgm:prSet presAssocID="{6BACF531-FBC3-4D27-961E-61D8297D076E}" presName="parentLin" presStyleCnt="0"/>
      <dgm:spPr/>
      <dgm:t>
        <a:bodyPr/>
        <a:lstStyle/>
        <a:p>
          <a:endParaRPr lang="ru-RU"/>
        </a:p>
      </dgm:t>
    </dgm:pt>
    <dgm:pt modelId="{07564277-1906-4876-9F44-BDC081FD4826}" type="pres">
      <dgm:prSet presAssocID="{6BACF531-FBC3-4D27-961E-61D8297D076E}" presName="parentLeftMargin" presStyleLbl="node1" presStyleIdx="2" presStyleCnt="6"/>
      <dgm:spPr/>
      <dgm:t>
        <a:bodyPr/>
        <a:lstStyle/>
        <a:p>
          <a:endParaRPr lang="ru-RU"/>
        </a:p>
      </dgm:t>
    </dgm:pt>
    <dgm:pt modelId="{84AAB90D-3B9B-4F8C-A6FE-07C1971D7A73}" type="pres">
      <dgm:prSet presAssocID="{6BACF531-FBC3-4D27-961E-61D8297D076E}" presName="parentText" presStyleLbl="node1" presStyleIdx="3" presStyleCnt="6">
        <dgm:presLayoutVars>
          <dgm:chMax val="0"/>
          <dgm:bulletEnabled val="1"/>
        </dgm:presLayoutVars>
      </dgm:prSet>
      <dgm:spPr/>
      <dgm:t>
        <a:bodyPr/>
        <a:lstStyle/>
        <a:p>
          <a:endParaRPr lang="ru-RU"/>
        </a:p>
      </dgm:t>
    </dgm:pt>
    <dgm:pt modelId="{3FEE47BE-B184-4DC2-A75C-93AFC797ECB8}" type="pres">
      <dgm:prSet presAssocID="{6BACF531-FBC3-4D27-961E-61D8297D076E}" presName="negativeSpace" presStyleCnt="0"/>
      <dgm:spPr/>
      <dgm:t>
        <a:bodyPr/>
        <a:lstStyle/>
        <a:p>
          <a:endParaRPr lang="ru-RU"/>
        </a:p>
      </dgm:t>
    </dgm:pt>
    <dgm:pt modelId="{89652A96-5662-43F5-ACC0-8407F097DA1B}" type="pres">
      <dgm:prSet presAssocID="{6BACF531-FBC3-4D27-961E-61D8297D076E}" presName="childText" presStyleLbl="conFgAcc1" presStyleIdx="3" presStyleCnt="6">
        <dgm:presLayoutVars>
          <dgm:bulletEnabled val="1"/>
        </dgm:presLayoutVars>
      </dgm:prSet>
      <dgm:spPr/>
      <dgm:t>
        <a:bodyPr/>
        <a:lstStyle/>
        <a:p>
          <a:endParaRPr lang="ru-RU"/>
        </a:p>
      </dgm:t>
    </dgm:pt>
    <dgm:pt modelId="{D3C22D40-315D-4EF7-BCB4-0883BD5DC2CF}" type="pres">
      <dgm:prSet presAssocID="{83CED262-74E4-4BDF-9CCD-DB6B4F8A25EC}" presName="spaceBetweenRectangles" presStyleCnt="0"/>
      <dgm:spPr/>
      <dgm:t>
        <a:bodyPr/>
        <a:lstStyle/>
        <a:p>
          <a:endParaRPr lang="ru-RU"/>
        </a:p>
      </dgm:t>
    </dgm:pt>
    <dgm:pt modelId="{7D18775D-0AE0-434F-92B2-81111770DB04}" type="pres">
      <dgm:prSet presAssocID="{B94C983A-2D7F-4779-BEA5-4651B747A19E}" presName="parentLin" presStyleCnt="0"/>
      <dgm:spPr/>
      <dgm:t>
        <a:bodyPr/>
        <a:lstStyle/>
        <a:p>
          <a:endParaRPr lang="ru-RU"/>
        </a:p>
      </dgm:t>
    </dgm:pt>
    <dgm:pt modelId="{4ACC879B-26A2-4C91-98DF-66E6574B40BD}" type="pres">
      <dgm:prSet presAssocID="{B94C983A-2D7F-4779-BEA5-4651B747A19E}" presName="parentLeftMargin" presStyleLbl="node1" presStyleIdx="3" presStyleCnt="6"/>
      <dgm:spPr/>
      <dgm:t>
        <a:bodyPr/>
        <a:lstStyle/>
        <a:p>
          <a:endParaRPr lang="ru-RU"/>
        </a:p>
      </dgm:t>
    </dgm:pt>
    <dgm:pt modelId="{6DEB0086-9374-4205-A77F-63EBE11E5B37}" type="pres">
      <dgm:prSet presAssocID="{B94C983A-2D7F-4779-BEA5-4651B747A19E}" presName="parentText" presStyleLbl="node1" presStyleIdx="4" presStyleCnt="6" custLinFactNeighborX="443" custLinFactNeighborY="3116">
        <dgm:presLayoutVars>
          <dgm:chMax val="0"/>
          <dgm:bulletEnabled val="1"/>
        </dgm:presLayoutVars>
      </dgm:prSet>
      <dgm:spPr/>
      <dgm:t>
        <a:bodyPr/>
        <a:lstStyle/>
        <a:p>
          <a:endParaRPr lang="ru-RU"/>
        </a:p>
      </dgm:t>
    </dgm:pt>
    <dgm:pt modelId="{90710BC2-F6EB-4CC2-9D59-DE2A5B0D7BC6}" type="pres">
      <dgm:prSet presAssocID="{B94C983A-2D7F-4779-BEA5-4651B747A19E}" presName="negativeSpace" presStyleCnt="0"/>
      <dgm:spPr/>
      <dgm:t>
        <a:bodyPr/>
        <a:lstStyle/>
        <a:p>
          <a:endParaRPr lang="ru-RU"/>
        </a:p>
      </dgm:t>
    </dgm:pt>
    <dgm:pt modelId="{592DF702-D5C1-4263-AABB-C943918FBDF3}" type="pres">
      <dgm:prSet presAssocID="{B94C983A-2D7F-4779-BEA5-4651B747A19E}" presName="childText" presStyleLbl="conFgAcc1" presStyleIdx="4" presStyleCnt="6">
        <dgm:presLayoutVars>
          <dgm:bulletEnabled val="1"/>
        </dgm:presLayoutVars>
      </dgm:prSet>
      <dgm:spPr/>
      <dgm:t>
        <a:bodyPr/>
        <a:lstStyle/>
        <a:p>
          <a:endParaRPr lang="ru-RU"/>
        </a:p>
      </dgm:t>
    </dgm:pt>
    <dgm:pt modelId="{99976FB7-4A6C-4213-8C3A-A5F89730F01A}" type="pres">
      <dgm:prSet presAssocID="{46C63015-C90D-421C-99D3-5A41CB189651}" presName="spaceBetweenRectangles" presStyleCnt="0"/>
      <dgm:spPr/>
      <dgm:t>
        <a:bodyPr/>
        <a:lstStyle/>
        <a:p>
          <a:endParaRPr lang="ru-RU"/>
        </a:p>
      </dgm:t>
    </dgm:pt>
    <dgm:pt modelId="{95929EC7-B05C-4A9F-AABF-E00B3ECF82B4}" type="pres">
      <dgm:prSet presAssocID="{2BDCEF29-E148-4169-BBB2-C33C39B682EA}" presName="parentLin" presStyleCnt="0"/>
      <dgm:spPr/>
      <dgm:t>
        <a:bodyPr/>
        <a:lstStyle/>
        <a:p>
          <a:endParaRPr lang="ru-RU"/>
        </a:p>
      </dgm:t>
    </dgm:pt>
    <dgm:pt modelId="{7B75FC50-C546-484C-903E-026631A0E929}" type="pres">
      <dgm:prSet presAssocID="{2BDCEF29-E148-4169-BBB2-C33C39B682EA}" presName="parentLeftMargin" presStyleLbl="node1" presStyleIdx="4" presStyleCnt="6"/>
      <dgm:spPr/>
      <dgm:t>
        <a:bodyPr/>
        <a:lstStyle/>
        <a:p>
          <a:endParaRPr lang="ru-RU"/>
        </a:p>
      </dgm:t>
    </dgm:pt>
    <dgm:pt modelId="{90CE5591-CA7D-4A40-A127-EDAC9BC19763}" type="pres">
      <dgm:prSet presAssocID="{2BDCEF29-E148-4169-BBB2-C33C39B682EA}" presName="parentText" presStyleLbl="node1" presStyleIdx="5" presStyleCnt="6">
        <dgm:presLayoutVars>
          <dgm:chMax val="0"/>
          <dgm:bulletEnabled val="1"/>
        </dgm:presLayoutVars>
      </dgm:prSet>
      <dgm:spPr/>
      <dgm:t>
        <a:bodyPr/>
        <a:lstStyle/>
        <a:p>
          <a:endParaRPr lang="ru-RU"/>
        </a:p>
      </dgm:t>
    </dgm:pt>
    <dgm:pt modelId="{77D20ED0-CF1D-4CF8-B8EE-3778E9C62B37}" type="pres">
      <dgm:prSet presAssocID="{2BDCEF29-E148-4169-BBB2-C33C39B682EA}" presName="negativeSpace" presStyleCnt="0"/>
      <dgm:spPr/>
      <dgm:t>
        <a:bodyPr/>
        <a:lstStyle/>
        <a:p>
          <a:endParaRPr lang="ru-RU"/>
        </a:p>
      </dgm:t>
    </dgm:pt>
    <dgm:pt modelId="{FB4C16C3-A50E-4FA1-A7D7-719BF26FDD7A}" type="pres">
      <dgm:prSet presAssocID="{2BDCEF29-E148-4169-BBB2-C33C39B682EA}" presName="childText" presStyleLbl="conFgAcc1" presStyleIdx="5" presStyleCnt="6">
        <dgm:presLayoutVars>
          <dgm:bulletEnabled val="1"/>
        </dgm:presLayoutVars>
      </dgm:prSet>
      <dgm:spPr/>
      <dgm:t>
        <a:bodyPr/>
        <a:lstStyle/>
        <a:p>
          <a:endParaRPr lang="ru-RU"/>
        </a:p>
      </dgm:t>
    </dgm:pt>
  </dgm:ptLst>
  <dgm:cxnLst>
    <dgm:cxn modelId="{61963BC0-5BE8-4B01-B5CB-776558C0E6BC}" type="presOf" srcId="{B94C983A-2D7F-4779-BEA5-4651B747A19E}" destId="{6DEB0086-9374-4205-A77F-63EBE11E5B37}" srcOrd="1" destOrd="0" presId="urn:microsoft.com/office/officeart/2005/8/layout/list1"/>
    <dgm:cxn modelId="{D320F5D2-C903-4635-952F-3E4A618305A4}" type="presOf" srcId="{4D37973D-ADE4-46F9-854C-EF0889F96E74}" destId="{684958D5-9F88-4759-AD1D-2E6ABBDAB948}" srcOrd="1" destOrd="0" presId="urn:microsoft.com/office/officeart/2005/8/layout/list1"/>
    <dgm:cxn modelId="{F371E509-0A8B-4D47-9C35-27D6DC0C70EC}" srcId="{4F84D95B-9B46-4F0A-806E-7B5DE64FD26F}" destId="{B94C983A-2D7F-4779-BEA5-4651B747A19E}" srcOrd="4" destOrd="0" parTransId="{7E4C7FEE-AF5F-484B-9345-93EF0FB9E519}" sibTransId="{46C63015-C90D-421C-99D3-5A41CB189651}"/>
    <dgm:cxn modelId="{9C458F0E-E440-49DF-BE84-CEE12F673EB5}" type="presOf" srcId="{E9E750C3-E589-47B7-BF85-72A3D023A4C0}" destId="{FADE4B8B-E7C5-4F70-9629-5796172422AE}" srcOrd="0" destOrd="0" presId="urn:microsoft.com/office/officeart/2005/8/layout/list1"/>
    <dgm:cxn modelId="{9E0EE91B-AE16-42AE-8A30-DDA2C357203C}" type="presOf" srcId="{E9E750C3-E589-47B7-BF85-72A3D023A4C0}" destId="{893C2492-0B2B-426B-BA02-6E79B94D0ED3}" srcOrd="1" destOrd="0" presId="urn:microsoft.com/office/officeart/2005/8/layout/list1"/>
    <dgm:cxn modelId="{EC731F84-68E7-4F7E-8551-E713E6D0FC77}" type="presOf" srcId="{9586776B-FA57-4BB8-A86D-E80D8F4D5763}" destId="{4AF35D15-2D6E-406B-857E-9F4B54462FBB}" srcOrd="1" destOrd="0" presId="urn:microsoft.com/office/officeart/2005/8/layout/list1"/>
    <dgm:cxn modelId="{FD81D553-7927-49F5-8B2F-DFD593F0462A}" type="presOf" srcId="{2BDCEF29-E148-4169-BBB2-C33C39B682EA}" destId="{90CE5591-CA7D-4A40-A127-EDAC9BC19763}" srcOrd="1" destOrd="0" presId="urn:microsoft.com/office/officeart/2005/8/layout/list1"/>
    <dgm:cxn modelId="{12B98677-AD8B-4FD7-AE23-EDF8D0C4A4A2}" srcId="{4F84D95B-9B46-4F0A-806E-7B5DE64FD26F}" destId="{2BDCEF29-E148-4169-BBB2-C33C39B682EA}" srcOrd="5" destOrd="0" parTransId="{D154CDF9-1C0F-4D16-9395-5F4F3EB181AF}" sibTransId="{A22B7ABD-B3A5-4898-9F10-4C1FFFF1E883}"/>
    <dgm:cxn modelId="{A8F86905-6256-4CDF-9E88-6AA4DECA64D1}" type="presOf" srcId="{B94C983A-2D7F-4779-BEA5-4651B747A19E}" destId="{4ACC879B-26A2-4C91-98DF-66E6574B40BD}" srcOrd="0" destOrd="0" presId="urn:microsoft.com/office/officeart/2005/8/layout/list1"/>
    <dgm:cxn modelId="{1155CB44-FC2B-440E-87B2-7F17FAB8D5FB}" type="presOf" srcId="{6BACF531-FBC3-4D27-961E-61D8297D076E}" destId="{84AAB90D-3B9B-4F8C-A6FE-07C1971D7A73}" srcOrd="1" destOrd="0" presId="urn:microsoft.com/office/officeart/2005/8/layout/list1"/>
    <dgm:cxn modelId="{C5DA0700-1275-45A2-A29A-F7A6203423E8}" type="presOf" srcId="{9586776B-FA57-4BB8-A86D-E80D8F4D5763}" destId="{0301907F-0F9D-417E-8276-3A435EC8E3C4}" srcOrd="0" destOrd="0" presId="urn:microsoft.com/office/officeart/2005/8/layout/list1"/>
    <dgm:cxn modelId="{2845B3AB-4A0B-4DE5-BA8A-0D624D95E555}" srcId="{4F84D95B-9B46-4F0A-806E-7B5DE64FD26F}" destId="{4D37973D-ADE4-46F9-854C-EF0889F96E74}" srcOrd="1" destOrd="0" parTransId="{893D41FE-AC12-4AF1-A02F-9B88862DC056}" sibTransId="{2F72913D-C36B-4123-A210-CC73CCE0F8B7}"/>
    <dgm:cxn modelId="{056431B0-75EE-4D08-9BBA-7E07CB158423}" type="presOf" srcId="{6BACF531-FBC3-4D27-961E-61D8297D076E}" destId="{07564277-1906-4876-9F44-BDC081FD4826}" srcOrd="0" destOrd="0" presId="urn:microsoft.com/office/officeart/2005/8/layout/list1"/>
    <dgm:cxn modelId="{E9163933-8919-4246-89EA-1635001979E4}" type="presOf" srcId="{2BDCEF29-E148-4169-BBB2-C33C39B682EA}" destId="{7B75FC50-C546-484C-903E-026631A0E929}" srcOrd="0" destOrd="0" presId="urn:microsoft.com/office/officeart/2005/8/layout/list1"/>
    <dgm:cxn modelId="{4E97667E-C3FD-4186-ADBC-69C2906B89C4}" srcId="{4F84D95B-9B46-4F0A-806E-7B5DE64FD26F}" destId="{E9E750C3-E589-47B7-BF85-72A3D023A4C0}" srcOrd="2" destOrd="0" parTransId="{11C7B38C-739F-4C99-9598-BC81B6D0154D}" sibTransId="{AEA2BA60-C02B-49C5-A908-DEA6166C0061}"/>
    <dgm:cxn modelId="{9C11DA68-DFD0-4058-A43A-3512F3F62D72}" srcId="{4F84D95B-9B46-4F0A-806E-7B5DE64FD26F}" destId="{9586776B-FA57-4BB8-A86D-E80D8F4D5763}" srcOrd="0" destOrd="0" parTransId="{60416BEC-A485-4D45-914E-38A784A42D1F}" sibTransId="{529232F9-2A19-40D1-A632-4B1B5CDC79E2}"/>
    <dgm:cxn modelId="{8F02505D-2652-4DD7-AE9A-C9C6C5C9CEC7}" srcId="{4F84D95B-9B46-4F0A-806E-7B5DE64FD26F}" destId="{6BACF531-FBC3-4D27-961E-61D8297D076E}" srcOrd="3" destOrd="0" parTransId="{8AAB9EBB-5E9D-421E-BDC1-E8F8A866BEE4}" sibTransId="{83CED262-74E4-4BDF-9CCD-DB6B4F8A25EC}"/>
    <dgm:cxn modelId="{B61907C0-39DA-4DD4-A008-26B296B084A6}" type="presOf" srcId="{4D37973D-ADE4-46F9-854C-EF0889F96E74}" destId="{3E7775F7-AA54-471D-9B52-73AD9B77511B}" srcOrd="0" destOrd="0" presId="urn:microsoft.com/office/officeart/2005/8/layout/list1"/>
    <dgm:cxn modelId="{DAC4D146-2A29-48A1-B7CA-F7293AE00A5B}" type="presOf" srcId="{4F84D95B-9B46-4F0A-806E-7B5DE64FD26F}" destId="{C8784064-9324-4B3D-A606-23140D1DA399}" srcOrd="0" destOrd="0" presId="urn:microsoft.com/office/officeart/2005/8/layout/list1"/>
    <dgm:cxn modelId="{DBA56707-50F0-459C-BF1A-3B8ED1404BBC}" type="presParOf" srcId="{C8784064-9324-4B3D-A606-23140D1DA399}" destId="{52D833B3-8133-4F6E-8D4D-95DE86076A83}" srcOrd="0" destOrd="0" presId="urn:microsoft.com/office/officeart/2005/8/layout/list1"/>
    <dgm:cxn modelId="{253B8C86-9140-4EA3-9961-618E848C91F2}" type="presParOf" srcId="{52D833B3-8133-4F6E-8D4D-95DE86076A83}" destId="{0301907F-0F9D-417E-8276-3A435EC8E3C4}" srcOrd="0" destOrd="0" presId="urn:microsoft.com/office/officeart/2005/8/layout/list1"/>
    <dgm:cxn modelId="{06A14DA5-45E4-400F-A249-05EE2845190A}" type="presParOf" srcId="{52D833B3-8133-4F6E-8D4D-95DE86076A83}" destId="{4AF35D15-2D6E-406B-857E-9F4B54462FBB}" srcOrd="1" destOrd="0" presId="urn:microsoft.com/office/officeart/2005/8/layout/list1"/>
    <dgm:cxn modelId="{03A86D1A-D981-48DF-A761-4E9450C674A3}" type="presParOf" srcId="{C8784064-9324-4B3D-A606-23140D1DA399}" destId="{D99F6EB5-F87A-429C-9E1B-8F7727D3B6AE}" srcOrd="1" destOrd="0" presId="urn:microsoft.com/office/officeart/2005/8/layout/list1"/>
    <dgm:cxn modelId="{D5D85A2C-8A03-496A-8DD7-82F41006CE7F}" type="presParOf" srcId="{C8784064-9324-4B3D-A606-23140D1DA399}" destId="{68D7E1D6-A463-4555-9A33-567155F501D8}" srcOrd="2" destOrd="0" presId="urn:microsoft.com/office/officeart/2005/8/layout/list1"/>
    <dgm:cxn modelId="{A704CB5C-0927-460C-9554-6D3401693CDF}" type="presParOf" srcId="{C8784064-9324-4B3D-A606-23140D1DA399}" destId="{EEEA145D-6F53-46C8-B470-57CF286B9F76}" srcOrd="3" destOrd="0" presId="urn:microsoft.com/office/officeart/2005/8/layout/list1"/>
    <dgm:cxn modelId="{18939346-912B-4F5D-BCB4-18B27B4B4C6A}" type="presParOf" srcId="{C8784064-9324-4B3D-A606-23140D1DA399}" destId="{E580A76B-A0D6-4C5C-B212-702CB1A3ABEC}" srcOrd="4" destOrd="0" presId="urn:microsoft.com/office/officeart/2005/8/layout/list1"/>
    <dgm:cxn modelId="{3C17C02F-2E09-418B-B64D-4846149EC10E}" type="presParOf" srcId="{E580A76B-A0D6-4C5C-B212-702CB1A3ABEC}" destId="{3E7775F7-AA54-471D-9B52-73AD9B77511B}" srcOrd="0" destOrd="0" presId="urn:microsoft.com/office/officeart/2005/8/layout/list1"/>
    <dgm:cxn modelId="{E4475DAC-6F9E-431B-977F-275A430CC923}" type="presParOf" srcId="{E580A76B-A0D6-4C5C-B212-702CB1A3ABEC}" destId="{684958D5-9F88-4759-AD1D-2E6ABBDAB948}" srcOrd="1" destOrd="0" presId="urn:microsoft.com/office/officeart/2005/8/layout/list1"/>
    <dgm:cxn modelId="{78B1E656-1896-488D-A3EF-A916AB06F13E}" type="presParOf" srcId="{C8784064-9324-4B3D-A606-23140D1DA399}" destId="{6A7697DE-404F-4054-B7A8-BF6AC7F5BF03}" srcOrd="5" destOrd="0" presId="urn:microsoft.com/office/officeart/2005/8/layout/list1"/>
    <dgm:cxn modelId="{7CC3A78B-2604-49AB-B7FA-E37120539FA8}" type="presParOf" srcId="{C8784064-9324-4B3D-A606-23140D1DA399}" destId="{52706807-23BF-4B45-9D46-0EDA2AB98C40}" srcOrd="6" destOrd="0" presId="urn:microsoft.com/office/officeart/2005/8/layout/list1"/>
    <dgm:cxn modelId="{30F11969-6023-4506-A1E3-4E8C5F8D27C8}" type="presParOf" srcId="{C8784064-9324-4B3D-A606-23140D1DA399}" destId="{ACA06A2D-CACE-456A-800B-C5FBA24250D1}" srcOrd="7" destOrd="0" presId="urn:microsoft.com/office/officeart/2005/8/layout/list1"/>
    <dgm:cxn modelId="{FF733D42-3E68-41FB-B5A5-62215D8A8C73}" type="presParOf" srcId="{C8784064-9324-4B3D-A606-23140D1DA399}" destId="{2B00CAB6-5DBF-4C5F-8EA9-29788F7BE3D5}" srcOrd="8" destOrd="0" presId="urn:microsoft.com/office/officeart/2005/8/layout/list1"/>
    <dgm:cxn modelId="{7205EDBF-7221-4871-93BB-BC7DBEDFB6AE}" type="presParOf" srcId="{2B00CAB6-5DBF-4C5F-8EA9-29788F7BE3D5}" destId="{FADE4B8B-E7C5-4F70-9629-5796172422AE}" srcOrd="0" destOrd="0" presId="urn:microsoft.com/office/officeart/2005/8/layout/list1"/>
    <dgm:cxn modelId="{9D89C01C-297D-4207-9424-47041A8A0FE0}" type="presParOf" srcId="{2B00CAB6-5DBF-4C5F-8EA9-29788F7BE3D5}" destId="{893C2492-0B2B-426B-BA02-6E79B94D0ED3}" srcOrd="1" destOrd="0" presId="urn:microsoft.com/office/officeart/2005/8/layout/list1"/>
    <dgm:cxn modelId="{D160C465-C83F-42D8-BA04-51DA4C1B12E8}" type="presParOf" srcId="{C8784064-9324-4B3D-A606-23140D1DA399}" destId="{0AD7931B-CCB3-493D-ACBD-28D16DE030F1}" srcOrd="9" destOrd="0" presId="urn:microsoft.com/office/officeart/2005/8/layout/list1"/>
    <dgm:cxn modelId="{938B8E82-5ADC-4C1A-80EA-72F752E69960}" type="presParOf" srcId="{C8784064-9324-4B3D-A606-23140D1DA399}" destId="{D34AB2A7-6A79-437F-A284-1D9311C37153}" srcOrd="10" destOrd="0" presId="urn:microsoft.com/office/officeart/2005/8/layout/list1"/>
    <dgm:cxn modelId="{BDEB30A5-530E-408A-86BF-23A4FC850AEB}" type="presParOf" srcId="{C8784064-9324-4B3D-A606-23140D1DA399}" destId="{775246D3-595E-461A-B29E-9AC5189A616E}" srcOrd="11" destOrd="0" presId="urn:microsoft.com/office/officeart/2005/8/layout/list1"/>
    <dgm:cxn modelId="{A31D6854-D205-48BA-9F00-37FBEBBAD85B}" type="presParOf" srcId="{C8784064-9324-4B3D-A606-23140D1DA399}" destId="{2135424F-5E93-4E74-869B-25A10C35A4E2}" srcOrd="12" destOrd="0" presId="urn:microsoft.com/office/officeart/2005/8/layout/list1"/>
    <dgm:cxn modelId="{2B428496-43EE-4FCB-A00F-19E91EF4C5F0}" type="presParOf" srcId="{2135424F-5E93-4E74-869B-25A10C35A4E2}" destId="{07564277-1906-4876-9F44-BDC081FD4826}" srcOrd="0" destOrd="0" presId="urn:microsoft.com/office/officeart/2005/8/layout/list1"/>
    <dgm:cxn modelId="{92015B30-5A4D-4B76-AA70-5FD0AD0FFA9A}" type="presParOf" srcId="{2135424F-5E93-4E74-869B-25A10C35A4E2}" destId="{84AAB90D-3B9B-4F8C-A6FE-07C1971D7A73}" srcOrd="1" destOrd="0" presId="urn:microsoft.com/office/officeart/2005/8/layout/list1"/>
    <dgm:cxn modelId="{105FD0A0-A4E7-4644-821F-C02B59E954FC}" type="presParOf" srcId="{C8784064-9324-4B3D-A606-23140D1DA399}" destId="{3FEE47BE-B184-4DC2-A75C-93AFC797ECB8}" srcOrd="13" destOrd="0" presId="urn:microsoft.com/office/officeart/2005/8/layout/list1"/>
    <dgm:cxn modelId="{A28D6309-B771-44A5-A3CA-CA4564ADA127}" type="presParOf" srcId="{C8784064-9324-4B3D-A606-23140D1DA399}" destId="{89652A96-5662-43F5-ACC0-8407F097DA1B}" srcOrd="14" destOrd="0" presId="urn:microsoft.com/office/officeart/2005/8/layout/list1"/>
    <dgm:cxn modelId="{FF70EBF0-1F53-47F5-84DA-2E5EEBFCFC70}" type="presParOf" srcId="{C8784064-9324-4B3D-A606-23140D1DA399}" destId="{D3C22D40-315D-4EF7-BCB4-0883BD5DC2CF}" srcOrd="15" destOrd="0" presId="urn:microsoft.com/office/officeart/2005/8/layout/list1"/>
    <dgm:cxn modelId="{899CA897-F6AB-4B1C-ABBE-A0404E758E4C}" type="presParOf" srcId="{C8784064-9324-4B3D-A606-23140D1DA399}" destId="{7D18775D-0AE0-434F-92B2-81111770DB04}" srcOrd="16" destOrd="0" presId="urn:microsoft.com/office/officeart/2005/8/layout/list1"/>
    <dgm:cxn modelId="{897D283C-0FF9-4BBA-93FA-490F14385DA2}" type="presParOf" srcId="{7D18775D-0AE0-434F-92B2-81111770DB04}" destId="{4ACC879B-26A2-4C91-98DF-66E6574B40BD}" srcOrd="0" destOrd="0" presId="urn:microsoft.com/office/officeart/2005/8/layout/list1"/>
    <dgm:cxn modelId="{C91814E2-9C3A-4D79-B946-5C75C072CB86}" type="presParOf" srcId="{7D18775D-0AE0-434F-92B2-81111770DB04}" destId="{6DEB0086-9374-4205-A77F-63EBE11E5B37}" srcOrd="1" destOrd="0" presId="urn:microsoft.com/office/officeart/2005/8/layout/list1"/>
    <dgm:cxn modelId="{928716E3-AC7D-4888-8E76-FA82C96A6B0F}" type="presParOf" srcId="{C8784064-9324-4B3D-A606-23140D1DA399}" destId="{90710BC2-F6EB-4CC2-9D59-DE2A5B0D7BC6}" srcOrd="17" destOrd="0" presId="urn:microsoft.com/office/officeart/2005/8/layout/list1"/>
    <dgm:cxn modelId="{E7E969DF-AEB3-467D-8BF1-CD6C92D1D746}" type="presParOf" srcId="{C8784064-9324-4B3D-A606-23140D1DA399}" destId="{592DF702-D5C1-4263-AABB-C943918FBDF3}" srcOrd="18" destOrd="0" presId="urn:microsoft.com/office/officeart/2005/8/layout/list1"/>
    <dgm:cxn modelId="{FF58FA28-6369-4C46-9C9D-B44CCD16301E}" type="presParOf" srcId="{C8784064-9324-4B3D-A606-23140D1DA399}" destId="{99976FB7-4A6C-4213-8C3A-A5F89730F01A}" srcOrd="19" destOrd="0" presId="urn:microsoft.com/office/officeart/2005/8/layout/list1"/>
    <dgm:cxn modelId="{8CE48547-6D7B-42A7-9676-4AB2ADCF8C33}" type="presParOf" srcId="{C8784064-9324-4B3D-A606-23140D1DA399}" destId="{95929EC7-B05C-4A9F-AABF-E00B3ECF82B4}" srcOrd="20" destOrd="0" presId="urn:microsoft.com/office/officeart/2005/8/layout/list1"/>
    <dgm:cxn modelId="{539550DB-36F1-419D-A828-496ABE293A80}" type="presParOf" srcId="{95929EC7-B05C-4A9F-AABF-E00B3ECF82B4}" destId="{7B75FC50-C546-484C-903E-026631A0E929}" srcOrd="0" destOrd="0" presId="urn:microsoft.com/office/officeart/2005/8/layout/list1"/>
    <dgm:cxn modelId="{DA944D89-41E5-4E38-8B41-D4AC77E2C6E2}" type="presParOf" srcId="{95929EC7-B05C-4A9F-AABF-E00B3ECF82B4}" destId="{90CE5591-CA7D-4A40-A127-EDAC9BC19763}" srcOrd="1" destOrd="0" presId="urn:microsoft.com/office/officeart/2005/8/layout/list1"/>
    <dgm:cxn modelId="{6D246584-3169-4C44-B0EF-FA59368C6D76}" type="presParOf" srcId="{C8784064-9324-4B3D-A606-23140D1DA399}" destId="{77D20ED0-CF1D-4CF8-B8EE-3778E9C62B37}" srcOrd="21" destOrd="0" presId="urn:microsoft.com/office/officeart/2005/8/layout/list1"/>
    <dgm:cxn modelId="{9C068D39-3D3C-4423-BB1C-C1C36F115F3C}" type="presParOf" srcId="{C8784064-9324-4B3D-A606-23140D1DA399}" destId="{FB4C16C3-A50E-4FA1-A7D7-719BF26FDD7A}" srcOrd="22" destOrd="0" presId="urn:microsoft.com/office/officeart/2005/8/layout/list1"/>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7D8E96A-02C3-4ED7-ADE1-7C553891CBA9}">
      <dsp:nvSpPr>
        <dsp:cNvPr id="0" name=""/>
        <dsp:cNvSpPr/>
      </dsp:nvSpPr>
      <dsp:spPr>
        <a:xfrm>
          <a:off x="3361610" y="1860781"/>
          <a:ext cx="1897564" cy="1339813"/>
        </a:xfrm>
        <a:prstGeom prst="ellipse">
          <a:avLst/>
        </a:prstGeom>
        <a:solidFill>
          <a:schemeClr val="accent2">
            <a:hueOff val="0"/>
            <a:satOff val="0"/>
            <a:lumOff val="0"/>
            <a:alphaOff val="0"/>
          </a:schemeClr>
        </a:solidFill>
        <a:ln w="55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lvl="0" algn="ctr" defTabSz="711200">
            <a:lnSpc>
              <a:spcPct val="90000"/>
            </a:lnSpc>
            <a:spcBef>
              <a:spcPct val="0"/>
            </a:spcBef>
            <a:spcAft>
              <a:spcPct val="35000"/>
            </a:spcAft>
          </a:pPr>
          <a:r>
            <a:rPr lang="kk-KZ" sz="1600" b="1" i="1" kern="1200" dirty="0" smtClean="0">
              <a:solidFill>
                <a:srgbClr val="002060"/>
              </a:solidFill>
              <a:latin typeface="Times New Roman" pitchFamily="18" charset="0"/>
              <a:cs typeface="Times New Roman" pitchFamily="18" charset="0"/>
            </a:rPr>
            <a:t>Негізгі еңбекақы</a:t>
          </a:r>
          <a:endParaRPr lang="ru-RU" sz="1600" b="1" i="1" kern="1200" dirty="0">
            <a:solidFill>
              <a:srgbClr val="002060"/>
            </a:solidFill>
            <a:latin typeface="Times New Roman" pitchFamily="18" charset="0"/>
            <a:cs typeface="Times New Roman" pitchFamily="18" charset="0"/>
          </a:endParaRPr>
        </a:p>
      </dsp:txBody>
      <dsp:txXfrm>
        <a:off x="3639502" y="2056992"/>
        <a:ext cx="1341780" cy="947391"/>
      </dsp:txXfrm>
    </dsp:sp>
    <dsp:sp modelId="{31042423-CB76-4345-B620-55EF1A265CE2}">
      <dsp:nvSpPr>
        <dsp:cNvPr id="0" name=""/>
        <dsp:cNvSpPr/>
      </dsp:nvSpPr>
      <dsp:spPr>
        <a:xfrm rot="16200000">
          <a:off x="4268642" y="1805579"/>
          <a:ext cx="83500" cy="26902"/>
        </a:xfrm>
        <a:custGeom>
          <a:avLst/>
          <a:gdLst/>
          <a:ahLst/>
          <a:cxnLst/>
          <a:rect l="0" t="0" r="0" b="0"/>
          <a:pathLst>
            <a:path>
              <a:moveTo>
                <a:pt x="0" y="13451"/>
              </a:moveTo>
              <a:lnTo>
                <a:pt x="83500" y="13451"/>
              </a:lnTo>
            </a:path>
          </a:pathLst>
        </a:custGeom>
        <a:noFill/>
        <a:ln w="55000" cap="flat" cmpd="thickThin" algn="ctr">
          <a:solidFill>
            <a:schemeClr val="accent4">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711200">
            <a:lnSpc>
              <a:spcPct val="90000"/>
            </a:lnSpc>
            <a:spcBef>
              <a:spcPct val="0"/>
            </a:spcBef>
            <a:spcAft>
              <a:spcPct val="35000"/>
            </a:spcAft>
          </a:pPr>
          <a:endParaRPr lang="ru-RU" sz="1600" kern="1200">
            <a:solidFill>
              <a:srgbClr val="002060"/>
            </a:solidFill>
          </a:endParaRPr>
        </a:p>
      </dsp:txBody>
      <dsp:txXfrm>
        <a:off x="4308305" y="1816943"/>
        <a:ext cx="4175" cy="4175"/>
      </dsp:txXfrm>
    </dsp:sp>
    <dsp:sp modelId="{72CA0BFC-A234-413A-BAD2-7EEF9B909AF7}">
      <dsp:nvSpPr>
        <dsp:cNvPr id="0" name=""/>
        <dsp:cNvSpPr/>
      </dsp:nvSpPr>
      <dsp:spPr>
        <a:xfrm>
          <a:off x="2551465" y="-205268"/>
          <a:ext cx="3517855" cy="1982549"/>
        </a:xfrm>
        <a:prstGeom prst="ellipse">
          <a:avLst/>
        </a:prstGeom>
        <a:solidFill>
          <a:schemeClr val="accent3">
            <a:hueOff val="0"/>
            <a:satOff val="0"/>
            <a:lumOff val="0"/>
            <a:alphaOff val="0"/>
          </a:schemeClr>
        </a:solidFill>
        <a:ln w="55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lvl="0" algn="ctr" defTabSz="711200">
            <a:lnSpc>
              <a:spcPct val="90000"/>
            </a:lnSpc>
            <a:spcBef>
              <a:spcPct val="0"/>
            </a:spcBef>
            <a:spcAft>
              <a:spcPct val="35000"/>
            </a:spcAft>
          </a:pPr>
          <a:r>
            <a:rPr lang="ru-RU" sz="1600" b="0" i="0" kern="1200" dirty="0" err="1" smtClean="0">
              <a:solidFill>
                <a:srgbClr val="002060"/>
              </a:solidFill>
              <a:latin typeface="Times New Roman" pitchFamily="18" charset="0"/>
              <a:cs typeface="Times New Roman" pitchFamily="18" charset="0"/>
            </a:rPr>
            <a:t>мерзімділік</a:t>
          </a:r>
          <a:r>
            <a:rPr lang="ru-RU" sz="1600" b="0" i="0" kern="1200" dirty="0" smtClean="0">
              <a:solidFill>
                <a:srgbClr val="002060"/>
              </a:solidFill>
              <a:latin typeface="Times New Roman" pitchFamily="18" charset="0"/>
              <a:cs typeface="Times New Roman" pitchFamily="18" charset="0"/>
            </a:rPr>
            <a:t>, </a:t>
          </a:r>
          <a:r>
            <a:rPr lang="ru-RU" sz="1600" b="0" i="0" kern="1200" dirty="0" err="1" smtClean="0">
              <a:solidFill>
                <a:srgbClr val="002060"/>
              </a:solidFill>
              <a:latin typeface="Times New Roman" pitchFamily="18" charset="0"/>
              <a:cs typeface="Times New Roman" pitchFamily="18" charset="0"/>
            </a:rPr>
            <a:t>үдемелі және кесімді</a:t>
          </a:r>
          <a:r>
            <a:rPr lang="ru-RU" sz="1600" b="0" i="0" kern="1200" dirty="0" smtClean="0">
              <a:solidFill>
                <a:srgbClr val="002060"/>
              </a:solidFill>
              <a:latin typeface="Times New Roman" pitchFamily="18" charset="0"/>
              <a:cs typeface="Times New Roman" pitchFamily="18" charset="0"/>
            </a:rPr>
            <a:t> </a:t>
          </a:r>
          <a:r>
            <a:rPr lang="ru-RU" sz="1600" b="0" i="0" kern="1200" dirty="0" err="1" smtClean="0">
              <a:solidFill>
                <a:srgbClr val="002060"/>
              </a:solidFill>
              <a:latin typeface="Times New Roman" pitchFamily="18" charset="0"/>
              <a:cs typeface="Times New Roman" pitchFamily="18" charset="0"/>
            </a:rPr>
            <a:t>еңбекақы  төлеу кезінде</a:t>
          </a:r>
          <a:r>
            <a:rPr lang="ru-RU" sz="1600" b="0" i="0" kern="1200" dirty="0" smtClean="0">
              <a:solidFill>
                <a:srgbClr val="002060"/>
              </a:solidFill>
              <a:latin typeface="Times New Roman" pitchFamily="18" charset="0"/>
              <a:cs typeface="Times New Roman" pitchFamily="18" charset="0"/>
            </a:rPr>
            <a:t> </a:t>
          </a:r>
          <a:r>
            <a:rPr lang="ru-RU" sz="1600" b="0" i="0" kern="1200" dirty="0" err="1" smtClean="0">
              <a:solidFill>
                <a:srgbClr val="002060"/>
              </a:solidFill>
              <a:latin typeface="Times New Roman" pitchFamily="18" charset="0"/>
              <a:cs typeface="Times New Roman" pitchFamily="18" charset="0"/>
            </a:rPr>
            <a:t>орындалған  жұмыстың  сапасы</a:t>
          </a:r>
          <a:r>
            <a:rPr lang="ru-RU" sz="1600" b="0" i="0" kern="1200" dirty="0" smtClean="0">
              <a:solidFill>
                <a:srgbClr val="002060"/>
              </a:solidFill>
              <a:latin typeface="Times New Roman" pitchFamily="18" charset="0"/>
              <a:cs typeface="Times New Roman" pitchFamily="18" charset="0"/>
            </a:rPr>
            <a:t> </a:t>
          </a:r>
          <a:r>
            <a:rPr lang="ru-RU" sz="1600" b="0" i="0" kern="1200" dirty="0" err="1" smtClean="0">
              <a:solidFill>
                <a:srgbClr val="002060"/>
              </a:solidFill>
              <a:latin typeface="Times New Roman" pitchFamily="18" charset="0"/>
              <a:cs typeface="Times New Roman" pitchFamily="18" charset="0"/>
            </a:rPr>
            <a:t>және мөлшері үшін, пайдаланылған уақыт үшін  төлемдер</a:t>
          </a:r>
          <a:endParaRPr lang="ru-RU" sz="1600" kern="1200" dirty="0">
            <a:solidFill>
              <a:srgbClr val="002060"/>
            </a:solidFill>
            <a:latin typeface="Times New Roman" pitchFamily="18" charset="0"/>
            <a:cs typeface="Times New Roman" pitchFamily="18" charset="0"/>
          </a:endParaRPr>
        </a:p>
      </dsp:txBody>
      <dsp:txXfrm>
        <a:off x="3066643" y="85070"/>
        <a:ext cx="2487499" cy="1401873"/>
      </dsp:txXfrm>
    </dsp:sp>
    <dsp:sp modelId="{3C4E78B6-DA63-4E91-B127-6E47F4A0B343}">
      <dsp:nvSpPr>
        <dsp:cNvPr id="0" name=""/>
        <dsp:cNvSpPr/>
      </dsp:nvSpPr>
      <dsp:spPr>
        <a:xfrm rot="44766">
          <a:off x="5259013" y="2529674"/>
          <a:ext cx="12831" cy="26902"/>
        </a:xfrm>
        <a:custGeom>
          <a:avLst/>
          <a:gdLst/>
          <a:ahLst/>
          <a:cxnLst/>
          <a:rect l="0" t="0" r="0" b="0"/>
          <a:pathLst>
            <a:path>
              <a:moveTo>
                <a:pt x="0" y="13451"/>
              </a:moveTo>
              <a:lnTo>
                <a:pt x="12831" y="13451"/>
              </a:lnTo>
            </a:path>
          </a:pathLst>
        </a:custGeom>
        <a:noFill/>
        <a:ln w="55000" cap="flat" cmpd="thickThin" algn="ctr">
          <a:solidFill>
            <a:schemeClr val="accent4">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711200">
            <a:lnSpc>
              <a:spcPct val="90000"/>
            </a:lnSpc>
            <a:spcBef>
              <a:spcPct val="0"/>
            </a:spcBef>
            <a:spcAft>
              <a:spcPct val="35000"/>
            </a:spcAft>
          </a:pPr>
          <a:endParaRPr lang="ru-RU" sz="1600" kern="1200">
            <a:solidFill>
              <a:srgbClr val="002060"/>
            </a:solidFill>
          </a:endParaRPr>
        </a:p>
      </dsp:txBody>
      <dsp:txXfrm>
        <a:off x="5265108" y="2542804"/>
        <a:ext cx="641" cy="641"/>
      </dsp:txXfrm>
    </dsp:sp>
    <dsp:sp modelId="{920B99A0-15F4-4F36-B095-0AB20F9F8C09}">
      <dsp:nvSpPr>
        <dsp:cNvPr id="0" name=""/>
        <dsp:cNvSpPr/>
      </dsp:nvSpPr>
      <dsp:spPr>
        <a:xfrm>
          <a:off x="5271504" y="1392251"/>
          <a:ext cx="3534120" cy="2347929"/>
        </a:xfrm>
        <a:prstGeom prst="ellipse">
          <a:avLst/>
        </a:prstGeom>
        <a:solidFill>
          <a:schemeClr val="accent3">
            <a:hueOff val="3874869"/>
            <a:satOff val="-12382"/>
            <a:lumOff val="-3137"/>
            <a:alphaOff val="0"/>
          </a:schemeClr>
        </a:solidFill>
        <a:ln w="55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lvl="0" algn="ctr" defTabSz="711200">
            <a:lnSpc>
              <a:spcPct val="90000"/>
            </a:lnSpc>
            <a:spcBef>
              <a:spcPct val="0"/>
            </a:spcBef>
            <a:spcAft>
              <a:spcPct val="35000"/>
            </a:spcAft>
          </a:pPr>
          <a:r>
            <a:rPr lang="ru-RU" sz="1600" b="0" i="0" kern="1200" dirty="0" err="1" smtClean="0">
              <a:solidFill>
                <a:srgbClr val="002060"/>
              </a:solidFill>
              <a:latin typeface="Times New Roman" pitchFamily="18" charset="0"/>
              <a:cs typeface="Times New Roman" pitchFamily="18" charset="0"/>
            </a:rPr>
            <a:t>еңбектің  қалыпты жағдайынан  ауытқуымен  байланысты</a:t>
          </a:r>
          <a:r>
            <a:rPr lang="ru-RU" sz="1600" b="0" i="0" kern="1200" dirty="0" smtClean="0">
              <a:solidFill>
                <a:srgbClr val="002060"/>
              </a:solidFill>
              <a:latin typeface="Times New Roman" pitchFamily="18" charset="0"/>
              <a:cs typeface="Times New Roman" pitchFamily="18" charset="0"/>
            </a:rPr>
            <a:t>  </a:t>
          </a:r>
          <a:r>
            <a:rPr lang="ru-RU" sz="1600" b="0" i="0" kern="1200" dirty="0" err="1" smtClean="0">
              <a:solidFill>
                <a:srgbClr val="002060"/>
              </a:solidFill>
              <a:latin typeface="Times New Roman" pitchFamily="18" charset="0"/>
              <a:cs typeface="Times New Roman" pitchFamily="18" charset="0"/>
            </a:rPr>
            <a:t>төлемдер,  яғни мерзімнен</a:t>
          </a:r>
          <a:r>
            <a:rPr lang="ru-RU" sz="1600" b="0" i="0" kern="1200" dirty="0" smtClean="0">
              <a:solidFill>
                <a:srgbClr val="002060"/>
              </a:solidFill>
              <a:latin typeface="Times New Roman" pitchFamily="18" charset="0"/>
              <a:cs typeface="Times New Roman" pitchFamily="18" charset="0"/>
            </a:rPr>
            <a:t> </a:t>
          </a:r>
          <a:r>
            <a:rPr lang="ru-RU" sz="1600" b="0" i="0" kern="1200" dirty="0" err="1" smtClean="0">
              <a:solidFill>
                <a:srgbClr val="002060"/>
              </a:solidFill>
              <a:latin typeface="Times New Roman" pitchFamily="18" charset="0"/>
              <a:cs typeface="Times New Roman" pitchFamily="18" charset="0"/>
            </a:rPr>
            <a:t>тыс</a:t>
          </a:r>
          <a:r>
            <a:rPr lang="ru-RU" sz="1600" b="0" i="0" kern="1200" dirty="0" smtClean="0">
              <a:solidFill>
                <a:srgbClr val="002060"/>
              </a:solidFill>
              <a:latin typeface="Times New Roman" pitchFamily="18" charset="0"/>
              <a:cs typeface="Times New Roman" pitchFamily="18" charset="0"/>
            </a:rPr>
            <a:t> </a:t>
          </a:r>
          <a:r>
            <a:rPr lang="ru-RU" sz="1600" b="0" i="0" kern="1200" dirty="0" err="1" smtClean="0">
              <a:solidFill>
                <a:srgbClr val="002060"/>
              </a:solidFill>
              <a:latin typeface="Times New Roman" pitchFamily="18" charset="0"/>
              <a:cs typeface="Times New Roman" pitchFamily="18" charset="0"/>
            </a:rPr>
            <a:t>жұмыстар үшін, түнгі уақыттарға, мереке</a:t>
          </a:r>
          <a:r>
            <a:rPr lang="ru-RU" sz="1600" b="0" i="0" kern="1200" dirty="0" smtClean="0">
              <a:solidFill>
                <a:srgbClr val="002060"/>
              </a:solidFill>
              <a:latin typeface="Times New Roman" pitchFamily="18" charset="0"/>
              <a:cs typeface="Times New Roman" pitchFamily="18" charset="0"/>
            </a:rPr>
            <a:t> </a:t>
          </a:r>
          <a:r>
            <a:rPr lang="ru-RU" sz="1600" b="0" i="0" kern="1200" dirty="0" err="1" smtClean="0">
              <a:solidFill>
                <a:srgbClr val="002060"/>
              </a:solidFill>
              <a:latin typeface="Times New Roman" pitchFamily="18" charset="0"/>
              <a:cs typeface="Times New Roman" pitchFamily="18" charset="0"/>
            </a:rPr>
            <a:t>күндерде және </a:t>
          </a:r>
          <a:r>
            <a:rPr lang="ru-RU" sz="1600" b="0" i="0" kern="1200" dirty="0" smtClean="0">
              <a:solidFill>
                <a:srgbClr val="002060"/>
              </a:solidFill>
              <a:latin typeface="Times New Roman" pitchFamily="18" charset="0"/>
              <a:cs typeface="Times New Roman" pitchFamily="18" charset="0"/>
            </a:rPr>
            <a:t>т.б </a:t>
          </a:r>
          <a:r>
            <a:rPr lang="ru-RU" sz="1600" b="0" i="0" kern="1200" dirty="0" err="1" smtClean="0">
              <a:solidFill>
                <a:srgbClr val="002060"/>
              </a:solidFill>
              <a:latin typeface="Times New Roman" pitchFamily="18" charset="0"/>
              <a:cs typeface="Times New Roman" pitchFamily="18" charset="0"/>
            </a:rPr>
            <a:t>күндерде жұмыс жасағаны үшін</a:t>
          </a:r>
          <a:r>
            <a:rPr lang="ru-RU" sz="1600" b="0" i="0" kern="1200" dirty="0" smtClean="0">
              <a:solidFill>
                <a:srgbClr val="002060"/>
              </a:solidFill>
              <a:latin typeface="Times New Roman" pitchFamily="18" charset="0"/>
              <a:cs typeface="Times New Roman" pitchFamily="18" charset="0"/>
            </a:rPr>
            <a:t>  </a:t>
          </a:r>
          <a:r>
            <a:rPr lang="ru-RU" sz="1600" b="0" i="0" kern="1200" dirty="0" err="1" smtClean="0">
              <a:solidFill>
                <a:srgbClr val="002060"/>
              </a:solidFill>
              <a:latin typeface="Times New Roman" pitchFamily="18" charset="0"/>
              <a:cs typeface="Times New Roman" pitchFamily="18" charset="0"/>
            </a:rPr>
            <a:t>төленетін</a:t>
          </a:r>
          <a:r>
            <a:rPr lang="ru-RU" sz="1600" b="0" i="0" kern="1200" dirty="0" smtClean="0">
              <a:solidFill>
                <a:srgbClr val="002060"/>
              </a:solidFill>
              <a:latin typeface="Times New Roman" pitchFamily="18" charset="0"/>
              <a:cs typeface="Times New Roman" pitchFamily="18" charset="0"/>
            </a:rPr>
            <a:t>  </a:t>
          </a:r>
          <a:r>
            <a:rPr lang="ru-RU" sz="1600" b="0" i="0" kern="1200" dirty="0" err="1" smtClean="0">
              <a:solidFill>
                <a:srgbClr val="002060"/>
              </a:solidFill>
              <a:latin typeface="Times New Roman" pitchFamily="18" charset="0"/>
              <a:cs typeface="Times New Roman" pitchFamily="18" charset="0"/>
            </a:rPr>
            <a:t>төлемдер</a:t>
          </a:r>
          <a:endParaRPr lang="ru-RU" sz="1600" kern="1200" dirty="0">
            <a:solidFill>
              <a:srgbClr val="002060"/>
            </a:solidFill>
            <a:latin typeface="Times New Roman" pitchFamily="18" charset="0"/>
            <a:cs typeface="Times New Roman" pitchFamily="18" charset="0"/>
          </a:endParaRPr>
        </a:p>
      </dsp:txBody>
      <dsp:txXfrm>
        <a:off x="5789064" y="1736097"/>
        <a:ext cx="2499000" cy="1660237"/>
      </dsp:txXfrm>
    </dsp:sp>
    <dsp:sp modelId="{A7ED55B7-20F9-45E4-8084-B426ABB17E20}">
      <dsp:nvSpPr>
        <dsp:cNvPr id="0" name=""/>
        <dsp:cNvSpPr/>
      </dsp:nvSpPr>
      <dsp:spPr>
        <a:xfrm rot="5400000">
          <a:off x="4172534" y="3325002"/>
          <a:ext cx="275717" cy="26902"/>
        </a:xfrm>
        <a:custGeom>
          <a:avLst/>
          <a:gdLst/>
          <a:ahLst/>
          <a:cxnLst/>
          <a:rect l="0" t="0" r="0" b="0"/>
          <a:pathLst>
            <a:path>
              <a:moveTo>
                <a:pt x="0" y="13451"/>
              </a:moveTo>
              <a:lnTo>
                <a:pt x="275717" y="13451"/>
              </a:lnTo>
            </a:path>
          </a:pathLst>
        </a:custGeom>
        <a:noFill/>
        <a:ln w="55000" cap="flat" cmpd="thickThin" algn="ctr">
          <a:solidFill>
            <a:schemeClr val="accent4">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711200">
            <a:lnSpc>
              <a:spcPct val="90000"/>
            </a:lnSpc>
            <a:spcBef>
              <a:spcPct val="0"/>
            </a:spcBef>
            <a:spcAft>
              <a:spcPct val="35000"/>
            </a:spcAft>
          </a:pPr>
          <a:endParaRPr lang="ru-RU" sz="1600" kern="1200">
            <a:solidFill>
              <a:srgbClr val="002060"/>
            </a:solidFill>
          </a:endParaRPr>
        </a:p>
      </dsp:txBody>
      <dsp:txXfrm>
        <a:off x="4303499" y="3331560"/>
        <a:ext cx="13785" cy="13785"/>
      </dsp:txXfrm>
    </dsp:sp>
    <dsp:sp modelId="{D1C98ACA-0C7E-4BF7-A6EF-EF1496CB895D}">
      <dsp:nvSpPr>
        <dsp:cNvPr id="0" name=""/>
        <dsp:cNvSpPr/>
      </dsp:nvSpPr>
      <dsp:spPr>
        <a:xfrm>
          <a:off x="2468919" y="3476312"/>
          <a:ext cx="3682947" cy="1598116"/>
        </a:xfrm>
        <a:prstGeom prst="ellipse">
          <a:avLst/>
        </a:prstGeom>
        <a:solidFill>
          <a:schemeClr val="accent3">
            <a:hueOff val="7749738"/>
            <a:satOff val="-24763"/>
            <a:lumOff val="-6275"/>
            <a:alphaOff val="0"/>
          </a:schemeClr>
        </a:solidFill>
        <a:ln w="55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lvl="0" algn="ctr" defTabSz="711200">
            <a:lnSpc>
              <a:spcPct val="90000"/>
            </a:lnSpc>
            <a:spcBef>
              <a:spcPct val="0"/>
            </a:spcBef>
            <a:spcAft>
              <a:spcPct val="35000"/>
            </a:spcAft>
          </a:pPr>
          <a:r>
            <a:rPr lang="ru-RU" sz="1600" b="0" i="0" kern="1200" dirty="0" err="1" smtClean="0">
              <a:solidFill>
                <a:srgbClr val="002060"/>
              </a:solidFill>
              <a:latin typeface="Times New Roman" pitchFamily="18" charset="0"/>
              <a:cs typeface="Times New Roman" pitchFamily="18" charset="0"/>
            </a:rPr>
            <a:t>сыйлықтар, сыйлықақылы  үстемелер және </a:t>
          </a:r>
          <a:r>
            <a:rPr lang="ru-RU" sz="1600" b="0" i="0" kern="1200" dirty="0" smtClean="0">
              <a:solidFill>
                <a:srgbClr val="002060"/>
              </a:solidFill>
              <a:latin typeface="Times New Roman" pitchFamily="18" charset="0"/>
              <a:cs typeface="Times New Roman" pitchFamily="18" charset="0"/>
            </a:rPr>
            <a:t>т.б.</a:t>
          </a:r>
          <a:endParaRPr lang="ru-RU" sz="1600" kern="1200" dirty="0">
            <a:solidFill>
              <a:srgbClr val="002060"/>
            </a:solidFill>
            <a:latin typeface="Times New Roman" pitchFamily="18" charset="0"/>
            <a:cs typeface="Times New Roman" pitchFamily="18" charset="0"/>
          </a:endParaRPr>
        </a:p>
      </dsp:txBody>
      <dsp:txXfrm>
        <a:off x="3008274" y="3710351"/>
        <a:ext cx="2604237" cy="1130038"/>
      </dsp:txXfrm>
    </dsp:sp>
    <dsp:sp modelId="{1238DF11-07C8-4676-9310-97EB958442EE}">
      <dsp:nvSpPr>
        <dsp:cNvPr id="0" name=""/>
        <dsp:cNvSpPr/>
      </dsp:nvSpPr>
      <dsp:spPr>
        <a:xfrm rot="10850031">
          <a:off x="3227003" y="2502449"/>
          <a:ext cx="134815" cy="26902"/>
        </a:xfrm>
        <a:custGeom>
          <a:avLst/>
          <a:gdLst/>
          <a:ahLst/>
          <a:cxnLst/>
          <a:rect l="0" t="0" r="0" b="0"/>
          <a:pathLst>
            <a:path>
              <a:moveTo>
                <a:pt x="0" y="13451"/>
              </a:moveTo>
              <a:lnTo>
                <a:pt x="134815" y="13451"/>
              </a:lnTo>
            </a:path>
          </a:pathLst>
        </a:custGeom>
        <a:noFill/>
        <a:ln w="55000" cap="flat" cmpd="thickThin" algn="ctr">
          <a:solidFill>
            <a:schemeClr val="accent4">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711200">
            <a:lnSpc>
              <a:spcPct val="90000"/>
            </a:lnSpc>
            <a:spcBef>
              <a:spcPct val="0"/>
            </a:spcBef>
            <a:spcAft>
              <a:spcPct val="35000"/>
            </a:spcAft>
          </a:pPr>
          <a:endParaRPr lang="ru-RU" sz="1600" kern="1200">
            <a:solidFill>
              <a:srgbClr val="002060"/>
            </a:solidFill>
          </a:endParaRPr>
        </a:p>
      </dsp:txBody>
      <dsp:txXfrm rot="10800000">
        <a:off x="3291040" y="2512530"/>
        <a:ext cx="6740" cy="6740"/>
      </dsp:txXfrm>
    </dsp:sp>
    <dsp:sp modelId="{5B738B0B-FF0D-413E-978D-2BA149E6FAB6}">
      <dsp:nvSpPr>
        <dsp:cNvPr id="0" name=""/>
        <dsp:cNvSpPr/>
      </dsp:nvSpPr>
      <dsp:spPr>
        <a:xfrm>
          <a:off x="380680" y="1604104"/>
          <a:ext cx="2846715" cy="1780210"/>
        </a:xfrm>
        <a:prstGeom prst="ellipse">
          <a:avLst/>
        </a:prstGeom>
        <a:solidFill>
          <a:schemeClr val="accent3">
            <a:hueOff val="11624607"/>
            <a:satOff val="-37145"/>
            <a:lumOff val="-9412"/>
            <a:alphaOff val="0"/>
          </a:schemeClr>
        </a:solidFill>
        <a:ln w="55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lvl="0" algn="ctr" defTabSz="711200">
            <a:lnSpc>
              <a:spcPct val="90000"/>
            </a:lnSpc>
            <a:spcBef>
              <a:spcPct val="0"/>
            </a:spcBef>
            <a:spcAft>
              <a:spcPct val="35000"/>
            </a:spcAft>
          </a:pPr>
          <a:r>
            <a:rPr lang="ru-RU" sz="1600" b="0" i="0" kern="1200" dirty="0" err="1" smtClean="0">
              <a:solidFill>
                <a:srgbClr val="002060"/>
              </a:solidFill>
              <a:latin typeface="Times New Roman" pitchFamily="18" charset="0"/>
              <a:cs typeface="Times New Roman" pitchFamily="18" charset="0"/>
            </a:rPr>
            <a:t>қызметкердің кесірінсіз</a:t>
          </a:r>
          <a:r>
            <a:rPr lang="ru-RU" sz="1600" b="0" i="0" kern="1200" dirty="0" smtClean="0">
              <a:solidFill>
                <a:srgbClr val="002060"/>
              </a:solidFill>
              <a:latin typeface="Times New Roman" pitchFamily="18" charset="0"/>
              <a:cs typeface="Times New Roman" pitchFamily="18" charset="0"/>
            </a:rPr>
            <a:t> </a:t>
          </a:r>
          <a:r>
            <a:rPr lang="ru-RU" sz="1600" b="0" i="0" kern="1200" dirty="0" err="1" smtClean="0">
              <a:solidFill>
                <a:srgbClr val="002060"/>
              </a:solidFill>
              <a:latin typeface="Times New Roman" pitchFamily="18" charset="0"/>
              <a:cs typeface="Times New Roman" pitchFamily="18" charset="0"/>
            </a:rPr>
            <a:t>тоқтап қалулар үшін төлемдер</a:t>
          </a:r>
          <a:endParaRPr lang="ru-RU" sz="1600" kern="1200" dirty="0">
            <a:solidFill>
              <a:srgbClr val="002060"/>
            </a:solidFill>
            <a:latin typeface="Times New Roman" pitchFamily="18" charset="0"/>
            <a:cs typeface="Times New Roman" pitchFamily="18" charset="0"/>
          </a:endParaRPr>
        </a:p>
      </dsp:txBody>
      <dsp:txXfrm>
        <a:off x="797572" y="1864810"/>
        <a:ext cx="2012931" cy="125879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AB5CB7D-6EA0-480E-B964-1A89DCA69A1D}">
      <dsp:nvSpPr>
        <dsp:cNvPr id="0" name=""/>
        <dsp:cNvSpPr/>
      </dsp:nvSpPr>
      <dsp:spPr>
        <a:xfrm>
          <a:off x="3050393" y="2061575"/>
          <a:ext cx="1944258" cy="1564884"/>
        </a:xfrm>
        <a:prstGeom prst="ellipse">
          <a:avLst/>
        </a:prstGeom>
        <a:solidFill>
          <a:schemeClr val="accent2">
            <a:hueOff val="0"/>
            <a:satOff val="0"/>
            <a:lumOff val="0"/>
            <a:alphaOff val="0"/>
          </a:schemeClr>
        </a:solidFill>
        <a:ln w="55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lvl="0" algn="ctr" defTabSz="711200">
            <a:lnSpc>
              <a:spcPct val="90000"/>
            </a:lnSpc>
            <a:spcBef>
              <a:spcPct val="0"/>
            </a:spcBef>
            <a:spcAft>
              <a:spcPct val="35000"/>
            </a:spcAft>
          </a:pPr>
          <a:r>
            <a:rPr lang="kk-KZ" sz="1600" b="1" i="1" kern="1200" dirty="0" smtClean="0">
              <a:solidFill>
                <a:srgbClr val="002060"/>
              </a:solidFill>
              <a:latin typeface="Times New Roman" pitchFamily="18" charset="0"/>
              <a:cs typeface="Times New Roman" pitchFamily="18" charset="0"/>
            </a:rPr>
            <a:t>Қосымша еңбекақы</a:t>
          </a:r>
          <a:endParaRPr lang="ru-RU" sz="1600" b="1" i="1" kern="1200" dirty="0">
            <a:solidFill>
              <a:srgbClr val="002060"/>
            </a:solidFill>
            <a:latin typeface="Times New Roman" pitchFamily="18" charset="0"/>
            <a:cs typeface="Times New Roman" pitchFamily="18" charset="0"/>
          </a:endParaRPr>
        </a:p>
      </dsp:txBody>
      <dsp:txXfrm>
        <a:off x="3335123" y="2290747"/>
        <a:ext cx="1374798" cy="1106540"/>
      </dsp:txXfrm>
    </dsp:sp>
    <dsp:sp modelId="{0E594E00-5490-4ED1-843A-F41C48E74138}">
      <dsp:nvSpPr>
        <dsp:cNvPr id="0" name=""/>
        <dsp:cNvSpPr/>
      </dsp:nvSpPr>
      <dsp:spPr>
        <a:xfrm rot="16200000">
          <a:off x="3786749" y="1808688"/>
          <a:ext cx="471546" cy="34227"/>
        </a:xfrm>
        <a:custGeom>
          <a:avLst/>
          <a:gdLst/>
          <a:ahLst/>
          <a:cxnLst/>
          <a:rect l="0" t="0" r="0" b="0"/>
          <a:pathLst>
            <a:path>
              <a:moveTo>
                <a:pt x="0" y="17113"/>
              </a:moveTo>
              <a:lnTo>
                <a:pt x="471546" y="17113"/>
              </a:lnTo>
            </a:path>
          </a:pathLst>
        </a:custGeom>
        <a:noFill/>
        <a:ln w="55000" cap="flat" cmpd="thickThin" algn="ctr">
          <a:solidFill>
            <a:schemeClr val="accent4">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711200">
            <a:lnSpc>
              <a:spcPct val="90000"/>
            </a:lnSpc>
            <a:spcBef>
              <a:spcPct val="0"/>
            </a:spcBef>
            <a:spcAft>
              <a:spcPct val="35000"/>
            </a:spcAft>
          </a:pPr>
          <a:endParaRPr lang="ru-RU" sz="1600" kern="1200">
            <a:solidFill>
              <a:srgbClr val="002060"/>
            </a:solidFill>
          </a:endParaRPr>
        </a:p>
      </dsp:txBody>
      <dsp:txXfrm>
        <a:off x="4010734" y="1814013"/>
        <a:ext cx="23577" cy="23577"/>
      </dsp:txXfrm>
    </dsp:sp>
    <dsp:sp modelId="{48E07F18-B771-4C4A-BA6E-B30367F3A160}">
      <dsp:nvSpPr>
        <dsp:cNvPr id="0" name=""/>
        <dsp:cNvSpPr/>
      </dsp:nvSpPr>
      <dsp:spPr>
        <a:xfrm>
          <a:off x="2764614" y="25145"/>
          <a:ext cx="2515817" cy="1564884"/>
        </a:xfrm>
        <a:prstGeom prst="ellipse">
          <a:avLst/>
        </a:prstGeom>
        <a:solidFill>
          <a:schemeClr val="accent3">
            <a:hueOff val="0"/>
            <a:satOff val="0"/>
            <a:lumOff val="0"/>
            <a:alphaOff val="0"/>
          </a:schemeClr>
        </a:solidFill>
        <a:ln w="55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lvl="0" algn="ctr" defTabSz="711200">
            <a:lnSpc>
              <a:spcPct val="90000"/>
            </a:lnSpc>
            <a:spcBef>
              <a:spcPct val="0"/>
            </a:spcBef>
            <a:spcAft>
              <a:spcPct val="35000"/>
            </a:spcAft>
          </a:pPr>
          <a:r>
            <a:rPr lang="ru-RU" sz="1600" b="0" i="0" kern="1200" dirty="0" err="1" smtClean="0">
              <a:solidFill>
                <a:srgbClr val="002060"/>
              </a:solidFill>
              <a:latin typeface="Times New Roman" pitchFamily="18" charset="0"/>
              <a:cs typeface="Times New Roman" pitchFamily="18" charset="0"/>
            </a:rPr>
            <a:t>демалыс</a:t>
          </a:r>
          <a:r>
            <a:rPr lang="ru-RU" sz="1600" b="0" i="0" kern="1200" dirty="0" smtClean="0">
              <a:solidFill>
                <a:srgbClr val="002060"/>
              </a:solidFill>
              <a:latin typeface="Times New Roman" pitchFamily="18" charset="0"/>
              <a:cs typeface="Times New Roman" pitchFamily="18" charset="0"/>
            </a:rPr>
            <a:t> </a:t>
          </a:r>
          <a:r>
            <a:rPr lang="ru-RU" sz="1600" b="0" i="0" kern="1200" dirty="0" err="1" smtClean="0">
              <a:solidFill>
                <a:srgbClr val="002060"/>
              </a:solidFill>
              <a:latin typeface="Times New Roman" pitchFamily="18" charset="0"/>
              <a:cs typeface="Times New Roman" pitchFamily="18" charset="0"/>
            </a:rPr>
            <a:t>уақыттарына ақы төлеу</a:t>
          </a:r>
          <a:endParaRPr lang="ru-RU" sz="1600" kern="1200" dirty="0">
            <a:solidFill>
              <a:srgbClr val="002060"/>
            </a:solidFill>
            <a:latin typeface="Times New Roman" pitchFamily="18" charset="0"/>
            <a:cs typeface="Times New Roman" pitchFamily="18" charset="0"/>
          </a:endParaRPr>
        </a:p>
      </dsp:txBody>
      <dsp:txXfrm>
        <a:off x="3133047" y="254317"/>
        <a:ext cx="1778951" cy="1106540"/>
      </dsp:txXfrm>
    </dsp:sp>
    <dsp:sp modelId="{B9F55C41-CB2C-4DC6-8D1F-41736F4CEA7D}">
      <dsp:nvSpPr>
        <dsp:cNvPr id="0" name=""/>
        <dsp:cNvSpPr/>
      </dsp:nvSpPr>
      <dsp:spPr>
        <a:xfrm rot="10846980">
          <a:off x="4932731" y="2839766"/>
          <a:ext cx="61783" cy="34227"/>
        </a:xfrm>
        <a:custGeom>
          <a:avLst/>
          <a:gdLst/>
          <a:ahLst/>
          <a:cxnLst/>
          <a:rect l="0" t="0" r="0" b="0"/>
          <a:pathLst>
            <a:path>
              <a:moveTo>
                <a:pt x="0" y="17113"/>
              </a:moveTo>
              <a:lnTo>
                <a:pt x="61783" y="17113"/>
              </a:lnTo>
            </a:path>
          </a:pathLst>
        </a:custGeom>
        <a:noFill/>
        <a:ln w="55000" cap="flat" cmpd="thickThin" algn="ctr">
          <a:solidFill>
            <a:schemeClr val="accent4">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711200">
            <a:lnSpc>
              <a:spcPct val="90000"/>
            </a:lnSpc>
            <a:spcBef>
              <a:spcPct val="0"/>
            </a:spcBef>
            <a:spcAft>
              <a:spcPct val="35000"/>
            </a:spcAft>
          </a:pPr>
          <a:endParaRPr lang="ru-RU" sz="1600" kern="1200">
            <a:solidFill>
              <a:srgbClr val="002060"/>
            </a:solidFill>
          </a:endParaRPr>
        </a:p>
      </dsp:txBody>
      <dsp:txXfrm rot="10800000">
        <a:off x="4962078" y="2855335"/>
        <a:ext cx="3089" cy="3089"/>
      </dsp:txXfrm>
    </dsp:sp>
    <dsp:sp modelId="{771BC9C0-8A25-4F53-9392-A9CA09607E9E}">
      <dsp:nvSpPr>
        <dsp:cNvPr id="0" name=""/>
        <dsp:cNvSpPr/>
      </dsp:nvSpPr>
      <dsp:spPr>
        <a:xfrm>
          <a:off x="4932245" y="2094167"/>
          <a:ext cx="2950041" cy="1564884"/>
        </a:xfrm>
        <a:prstGeom prst="ellipse">
          <a:avLst/>
        </a:prstGeom>
        <a:solidFill>
          <a:schemeClr val="accent3">
            <a:hueOff val="3874869"/>
            <a:satOff val="-12382"/>
            <a:lumOff val="-3137"/>
            <a:alphaOff val="0"/>
          </a:schemeClr>
        </a:solidFill>
        <a:ln w="55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lvl="0" algn="ctr" defTabSz="711200">
            <a:lnSpc>
              <a:spcPct val="90000"/>
            </a:lnSpc>
            <a:spcBef>
              <a:spcPct val="0"/>
            </a:spcBef>
            <a:spcAft>
              <a:spcPct val="35000"/>
            </a:spcAft>
          </a:pPr>
          <a:r>
            <a:rPr lang="ru-RU" sz="1600" b="0" i="0" kern="1200" dirty="0" err="1" smtClean="0">
              <a:solidFill>
                <a:srgbClr val="002060"/>
              </a:solidFill>
              <a:latin typeface="Times New Roman" pitchFamily="18" charset="0"/>
              <a:cs typeface="Times New Roman" pitchFamily="18" charset="0"/>
            </a:rPr>
            <a:t>мемлекеттік</a:t>
          </a:r>
          <a:r>
            <a:rPr lang="ru-RU" sz="1600" b="0" i="0" kern="1200" dirty="0" smtClean="0">
              <a:solidFill>
                <a:srgbClr val="002060"/>
              </a:solidFill>
              <a:latin typeface="Times New Roman" pitchFamily="18" charset="0"/>
              <a:cs typeface="Times New Roman" pitchFamily="18" charset="0"/>
            </a:rPr>
            <a:t> </a:t>
          </a:r>
          <a:r>
            <a:rPr lang="ru-RU" sz="1600" b="0" i="0" kern="1200" dirty="0" err="1" smtClean="0">
              <a:solidFill>
                <a:srgbClr val="002060"/>
              </a:solidFill>
              <a:latin typeface="Times New Roman" pitchFamily="18" charset="0"/>
              <a:cs typeface="Times New Roman" pitchFamily="18" charset="0"/>
            </a:rPr>
            <a:t>және қоғамдық   міндеттерді</a:t>
          </a:r>
          <a:r>
            <a:rPr lang="ru-RU" sz="1600" b="0" i="0" kern="1200" dirty="0" smtClean="0">
              <a:solidFill>
                <a:srgbClr val="002060"/>
              </a:solidFill>
              <a:latin typeface="Times New Roman" pitchFamily="18" charset="0"/>
              <a:cs typeface="Times New Roman" pitchFamily="18" charset="0"/>
            </a:rPr>
            <a:t> </a:t>
          </a:r>
          <a:r>
            <a:rPr lang="ru-RU" sz="1600" b="0" i="0" kern="1200" dirty="0" err="1" smtClean="0">
              <a:solidFill>
                <a:srgbClr val="002060"/>
              </a:solidFill>
              <a:latin typeface="Times New Roman" pitchFamily="18" charset="0"/>
              <a:cs typeface="Times New Roman" pitchFamily="18" charset="0"/>
            </a:rPr>
            <a:t>орындаған уақыттары  үшін  ақы төлеу</a:t>
          </a:r>
          <a:endParaRPr lang="ru-RU" sz="1600" kern="1200" dirty="0">
            <a:solidFill>
              <a:srgbClr val="002060"/>
            </a:solidFill>
            <a:latin typeface="Times New Roman" pitchFamily="18" charset="0"/>
            <a:cs typeface="Times New Roman" pitchFamily="18" charset="0"/>
          </a:endParaRPr>
        </a:p>
      </dsp:txBody>
      <dsp:txXfrm>
        <a:off x="5364269" y="2323339"/>
        <a:ext cx="2085993" cy="1106540"/>
      </dsp:txXfrm>
    </dsp:sp>
    <dsp:sp modelId="{D0AEA5F9-3AC3-4E8D-A2D0-455000B06F0A}">
      <dsp:nvSpPr>
        <dsp:cNvPr id="0" name=""/>
        <dsp:cNvSpPr/>
      </dsp:nvSpPr>
      <dsp:spPr>
        <a:xfrm rot="5400000">
          <a:off x="3786749" y="3845119"/>
          <a:ext cx="471546" cy="34227"/>
        </a:xfrm>
        <a:custGeom>
          <a:avLst/>
          <a:gdLst/>
          <a:ahLst/>
          <a:cxnLst/>
          <a:rect l="0" t="0" r="0" b="0"/>
          <a:pathLst>
            <a:path>
              <a:moveTo>
                <a:pt x="0" y="17113"/>
              </a:moveTo>
              <a:lnTo>
                <a:pt x="471546" y="17113"/>
              </a:lnTo>
            </a:path>
          </a:pathLst>
        </a:custGeom>
        <a:noFill/>
        <a:ln w="55000" cap="flat" cmpd="thickThin" algn="ctr">
          <a:solidFill>
            <a:schemeClr val="accent4">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711200">
            <a:lnSpc>
              <a:spcPct val="90000"/>
            </a:lnSpc>
            <a:spcBef>
              <a:spcPct val="0"/>
            </a:spcBef>
            <a:spcAft>
              <a:spcPct val="35000"/>
            </a:spcAft>
          </a:pPr>
          <a:endParaRPr lang="ru-RU" sz="1600" kern="1200">
            <a:solidFill>
              <a:srgbClr val="002060"/>
            </a:solidFill>
          </a:endParaRPr>
        </a:p>
      </dsp:txBody>
      <dsp:txXfrm>
        <a:off x="4010734" y="3850444"/>
        <a:ext cx="23577" cy="23577"/>
      </dsp:txXfrm>
    </dsp:sp>
    <dsp:sp modelId="{E5D4CDFB-84DD-4230-8069-B75BF9AF0B2C}">
      <dsp:nvSpPr>
        <dsp:cNvPr id="0" name=""/>
        <dsp:cNvSpPr/>
      </dsp:nvSpPr>
      <dsp:spPr>
        <a:xfrm>
          <a:off x="2708395" y="4098006"/>
          <a:ext cx="2628254" cy="1564884"/>
        </a:xfrm>
        <a:prstGeom prst="ellipse">
          <a:avLst/>
        </a:prstGeom>
        <a:solidFill>
          <a:schemeClr val="accent3">
            <a:hueOff val="7749738"/>
            <a:satOff val="-24763"/>
            <a:lumOff val="-6275"/>
            <a:alphaOff val="0"/>
          </a:schemeClr>
        </a:solidFill>
        <a:ln w="55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lvl="0" algn="ctr" defTabSz="711200">
            <a:lnSpc>
              <a:spcPct val="90000"/>
            </a:lnSpc>
            <a:spcBef>
              <a:spcPct val="0"/>
            </a:spcBef>
            <a:spcAft>
              <a:spcPct val="35000"/>
            </a:spcAft>
          </a:pPr>
          <a:r>
            <a:rPr lang="ru-RU" sz="1600" b="0" i="0" kern="1200" dirty="0" err="1" smtClean="0">
              <a:solidFill>
                <a:srgbClr val="002060"/>
              </a:solidFill>
              <a:latin typeface="Times New Roman" pitchFamily="18" charset="0"/>
              <a:cs typeface="Times New Roman" pitchFamily="18" charset="0"/>
            </a:rPr>
            <a:t>жасөспірімдерге белгіленген</a:t>
          </a:r>
          <a:r>
            <a:rPr lang="ru-RU" sz="1600" b="0" i="0" kern="1200" dirty="0" smtClean="0">
              <a:solidFill>
                <a:srgbClr val="002060"/>
              </a:solidFill>
              <a:latin typeface="Times New Roman" pitchFamily="18" charset="0"/>
              <a:cs typeface="Times New Roman" pitchFamily="18" charset="0"/>
            </a:rPr>
            <a:t>  </a:t>
          </a:r>
          <a:r>
            <a:rPr lang="ru-RU" sz="1600" b="0" i="0" kern="1200" dirty="0" err="1" smtClean="0">
              <a:solidFill>
                <a:srgbClr val="002060"/>
              </a:solidFill>
              <a:latin typeface="Times New Roman" pitchFamily="18" charset="0"/>
              <a:cs typeface="Times New Roman" pitchFamily="18" charset="0"/>
            </a:rPr>
            <a:t>жеңілдік сағаттарға  ақы төлеу</a:t>
          </a:r>
          <a:endParaRPr lang="ru-RU" sz="1600" kern="1200" dirty="0">
            <a:solidFill>
              <a:srgbClr val="002060"/>
            </a:solidFill>
            <a:latin typeface="Times New Roman" pitchFamily="18" charset="0"/>
            <a:cs typeface="Times New Roman" pitchFamily="18" charset="0"/>
          </a:endParaRPr>
        </a:p>
      </dsp:txBody>
      <dsp:txXfrm>
        <a:off x="3093294" y="4327178"/>
        <a:ext cx="1858456" cy="1106540"/>
      </dsp:txXfrm>
    </dsp:sp>
    <dsp:sp modelId="{EB555E00-B1D2-49A8-A67D-8ED2A4595151}">
      <dsp:nvSpPr>
        <dsp:cNvPr id="0" name=""/>
        <dsp:cNvSpPr/>
      </dsp:nvSpPr>
      <dsp:spPr>
        <a:xfrm rot="10752912">
          <a:off x="2933877" y="2841017"/>
          <a:ext cx="116661" cy="34227"/>
        </a:xfrm>
        <a:custGeom>
          <a:avLst/>
          <a:gdLst/>
          <a:ahLst/>
          <a:cxnLst/>
          <a:rect l="0" t="0" r="0" b="0"/>
          <a:pathLst>
            <a:path>
              <a:moveTo>
                <a:pt x="0" y="17113"/>
              </a:moveTo>
              <a:lnTo>
                <a:pt x="116661" y="17113"/>
              </a:lnTo>
            </a:path>
          </a:pathLst>
        </a:custGeom>
        <a:noFill/>
        <a:ln w="55000" cap="flat" cmpd="thickThin" algn="ctr">
          <a:solidFill>
            <a:schemeClr val="accent4">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711200">
            <a:lnSpc>
              <a:spcPct val="90000"/>
            </a:lnSpc>
            <a:spcBef>
              <a:spcPct val="0"/>
            </a:spcBef>
            <a:spcAft>
              <a:spcPct val="35000"/>
            </a:spcAft>
          </a:pPr>
          <a:endParaRPr lang="ru-RU" sz="1600" kern="1200">
            <a:solidFill>
              <a:srgbClr val="002060"/>
            </a:solidFill>
          </a:endParaRPr>
        </a:p>
      </dsp:txBody>
      <dsp:txXfrm rot="10800000">
        <a:off x="2989292" y="2855214"/>
        <a:ext cx="5833" cy="5833"/>
      </dsp:txXfrm>
    </dsp:sp>
    <dsp:sp modelId="{ECD836E1-1A0C-4001-906E-4BDE3F97CFBF}">
      <dsp:nvSpPr>
        <dsp:cNvPr id="0" name=""/>
        <dsp:cNvSpPr/>
      </dsp:nvSpPr>
      <dsp:spPr>
        <a:xfrm>
          <a:off x="353280" y="2094160"/>
          <a:ext cx="2580932" cy="1564884"/>
        </a:xfrm>
        <a:prstGeom prst="ellipse">
          <a:avLst/>
        </a:prstGeom>
        <a:solidFill>
          <a:schemeClr val="accent3">
            <a:hueOff val="11624607"/>
            <a:satOff val="-37145"/>
            <a:lumOff val="-9412"/>
            <a:alphaOff val="0"/>
          </a:schemeClr>
        </a:solidFill>
        <a:ln w="55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lvl="0" algn="ctr" defTabSz="711200">
            <a:lnSpc>
              <a:spcPct val="90000"/>
            </a:lnSpc>
            <a:spcBef>
              <a:spcPct val="0"/>
            </a:spcBef>
            <a:spcAft>
              <a:spcPct val="35000"/>
            </a:spcAft>
          </a:pPr>
          <a:r>
            <a:rPr lang="ru-RU" sz="1600" b="0" i="0" kern="1200" dirty="0" err="1" smtClean="0">
              <a:solidFill>
                <a:srgbClr val="002060"/>
              </a:solidFill>
              <a:latin typeface="Times New Roman" pitchFamily="18" charset="0"/>
              <a:cs typeface="Times New Roman" pitchFamily="18" charset="0"/>
            </a:rPr>
            <a:t>кішкентай</a:t>
          </a:r>
          <a:r>
            <a:rPr lang="ru-RU" sz="1600" b="0" i="0" kern="1200" dirty="0" smtClean="0">
              <a:solidFill>
                <a:srgbClr val="002060"/>
              </a:solidFill>
              <a:latin typeface="Times New Roman" pitchFamily="18" charset="0"/>
              <a:cs typeface="Times New Roman" pitchFamily="18" charset="0"/>
            </a:rPr>
            <a:t> </a:t>
          </a:r>
          <a:r>
            <a:rPr lang="ru-RU" sz="1600" b="0" i="0" kern="1200" dirty="0" err="1" smtClean="0">
              <a:solidFill>
                <a:srgbClr val="002060"/>
              </a:solidFill>
              <a:latin typeface="Times New Roman" pitchFamily="18" charset="0"/>
              <a:cs typeface="Times New Roman" pitchFamily="18" charset="0"/>
            </a:rPr>
            <a:t>балалары</a:t>
          </a:r>
          <a:r>
            <a:rPr lang="ru-RU" sz="1600" b="0" i="0" kern="1200" dirty="0" smtClean="0">
              <a:solidFill>
                <a:srgbClr val="002060"/>
              </a:solidFill>
              <a:latin typeface="Times New Roman" pitchFamily="18" charset="0"/>
              <a:cs typeface="Times New Roman" pitchFamily="18" charset="0"/>
            </a:rPr>
            <a:t> бар </a:t>
          </a:r>
          <a:r>
            <a:rPr lang="ru-RU" sz="1600" b="0" i="0" kern="1200" dirty="0" err="1" smtClean="0">
              <a:solidFill>
                <a:srgbClr val="002060"/>
              </a:solidFill>
              <a:latin typeface="Times New Roman" pitchFamily="18" charset="0"/>
              <a:cs typeface="Times New Roman" pitchFamily="18" charset="0"/>
            </a:rPr>
            <a:t>аналарға жұмыстағы</a:t>
          </a:r>
          <a:r>
            <a:rPr lang="ru-RU" sz="1600" b="0" i="0" kern="1200" dirty="0" smtClean="0">
              <a:solidFill>
                <a:srgbClr val="002060"/>
              </a:solidFill>
              <a:latin typeface="Times New Roman" pitchFamily="18" charset="0"/>
              <a:cs typeface="Times New Roman" pitchFamily="18" charset="0"/>
            </a:rPr>
            <a:t>  </a:t>
          </a:r>
          <a:r>
            <a:rPr lang="ru-RU" sz="1600" b="0" i="0" kern="1200" dirty="0" err="1" smtClean="0">
              <a:solidFill>
                <a:srgbClr val="002060"/>
              </a:solidFill>
              <a:latin typeface="Times New Roman" pitchFamily="18" charset="0"/>
              <a:cs typeface="Times New Roman" pitchFamily="18" charset="0"/>
            </a:rPr>
            <a:t>үзілістері үшін ақы төлеу</a:t>
          </a:r>
          <a:endParaRPr lang="ru-RU" sz="1600" kern="1200" dirty="0">
            <a:solidFill>
              <a:srgbClr val="002060"/>
            </a:solidFill>
            <a:latin typeface="Times New Roman" pitchFamily="18" charset="0"/>
            <a:cs typeface="Times New Roman" pitchFamily="18" charset="0"/>
          </a:endParaRPr>
        </a:p>
      </dsp:txBody>
      <dsp:txXfrm>
        <a:off x="731249" y="2323332"/>
        <a:ext cx="1824994" cy="110654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81FF03E-DC0A-4BEB-B3C4-52D21AEC0FF3}">
      <dsp:nvSpPr>
        <dsp:cNvPr id="0" name=""/>
        <dsp:cNvSpPr/>
      </dsp:nvSpPr>
      <dsp:spPr>
        <a:xfrm>
          <a:off x="0" y="242245"/>
          <a:ext cx="4081887" cy="403200"/>
        </a:xfrm>
        <a:prstGeom prst="rect">
          <a:avLst/>
        </a:prstGeom>
        <a:solidFill>
          <a:schemeClr val="lt1">
            <a:alpha val="90000"/>
            <a:hueOff val="0"/>
            <a:satOff val="0"/>
            <a:lumOff val="0"/>
            <a:alphaOff val="0"/>
          </a:schemeClr>
        </a:solidFill>
        <a:ln w="55000" cap="flat" cmpd="thickThin"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E22D537D-5DAD-4287-8D1A-1E9F4E5CA759}">
      <dsp:nvSpPr>
        <dsp:cNvPr id="0" name=""/>
        <dsp:cNvSpPr/>
      </dsp:nvSpPr>
      <dsp:spPr>
        <a:xfrm>
          <a:off x="204094" y="44721"/>
          <a:ext cx="2857320" cy="472320"/>
        </a:xfrm>
        <a:prstGeom prst="roundRect">
          <a:avLst/>
        </a:prstGeom>
        <a:solidFill>
          <a:schemeClr val="accent2">
            <a:hueOff val="0"/>
            <a:satOff val="0"/>
            <a:lumOff val="0"/>
            <a:alphaOff val="0"/>
          </a:schemeClr>
        </a:solidFill>
        <a:ln w="63500" cap="flat" cmpd="thickThin" algn="ctr">
          <a:solidFill>
            <a:schemeClr val="lt1">
              <a:hueOff val="0"/>
              <a:satOff val="0"/>
              <a:lumOff val="0"/>
              <a:alphaOff val="0"/>
            </a:schemeClr>
          </a:solidFill>
          <a:prstDash val="solid"/>
        </a:ln>
        <a:effectLst>
          <a:outerShdw blurRad="50800" dist="38100" dir="5400000" rotWithShape="0">
            <a:srgbClr val="000000">
              <a:alpha val="35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08000" tIns="0" rIns="108000" bIns="0" numCol="1" spcCol="1270" anchor="ctr" anchorCtr="0">
          <a:noAutofit/>
        </a:bodyPr>
        <a:lstStyle/>
        <a:p>
          <a:pPr lvl="0" algn="l" defTabSz="711200">
            <a:lnSpc>
              <a:spcPct val="90000"/>
            </a:lnSpc>
            <a:spcBef>
              <a:spcPct val="0"/>
            </a:spcBef>
            <a:spcAft>
              <a:spcPct val="35000"/>
            </a:spcAft>
          </a:pPr>
          <a:r>
            <a:rPr lang="kk-KZ" sz="1600" kern="1200" dirty="0">
              <a:latin typeface="Bahnschrift SemiBold" pitchFamily="34" charset="0"/>
            </a:rPr>
            <a:t>Жай кесімді</a:t>
          </a:r>
          <a:endParaRPr lang="ru-RU" sz="1600" kern="1200" dirty="0">
            <a:latin typeface="Bahnschrift SemiBold" pitchFamily="34" charset="0"/>
          </a:endParaRPr>
        </a:p>
      </dsp:txBody>
      <dsp:txXfrm>
        <a:off x="227151" y="67778"/>
        <a:ext cx="2811206" cy="426206"/>
      </dsp:txXfrm>
    </dsp:sp>
    <dsp:sp modelId="{9B0F2E8C-683B-4D3D-8AD2-1077F8062EA2}">
      <dsp:nvSpPr>
        <dsp:cNvPr id="0" name=""/>
        <dsp:cNvSpPr/>
      </dsp:nvSpPr>
      <dsp:spPr>
        <a:xfrm>
          <a:off x="0" y="1006641"/>
          <a:ext cx="4081887" cy="403200"/>
        </a:xfrm>
        <a:prstGeom prst="rect">
          <a:avLst/>
        </a:prstGeom>
        <a:solidFill>
          <a:schemeClr val="lt1">
            <a:alpha val="90000"/>
            <a:hueOff val="0"/>
            <a:satOff val="0"/>
            <a:lumOff val="0"/>
            <a:alphaOff val="0"/>
          </a:schemeClr>
        </a:solidFill>
        <a:ln w="55000" cap="flat" cmpd="thickThin"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2A30619B-F9B2-46F2-8DE4-29B29BCE1B7E}">
      <dsp:nvSpPr>
        <dsp:cNvPr id="0" name=""/>
        <dsp:cNvSpPr/>
      </dsp:nvSpPr>
      <dsp:spPr>
        <a:xfrm>
          <a:off x="204094" y="770481"/>
          <a:ext cx="2857320" cy="472320"/>
        </a:xfrm>
        <a:prstGeom prst="roundRect">
          <a:avLst/>
        </a:prstGeom>
        <a:solidFill>
          <a:schemeClr val="accent3">
            <a:hueOff val="0"/>
            <a:satOff val="0"/>
            <a:lumOff val="0"/>
            <a:alphaOff val="0"/>
          </a:schemeClr>
        </a:solidFill>
        <a:ln w="63500" cap="flat" cmpd="thickThin" algn="ctr">
          <a:solidFill>
            <a:schemeClr val="lt1">
              <a:hueOff val="0"/>
              <a:satOff val="0"/>
              <a:lumOff val="0"/>
              <a:alphaOff val="0"/>
            </a:schemeClr>
          </a:solidFill>
          <a:prstDash val="solid"/>
        </a:ln>
        <a:effectLst>
          <a:outerShdw blurRad="50800" dist="38100" dir="5400000" rotWithShape="0">
            <a:srgbClr val="000000">
              <a:alpha val="35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08000" tIns="0" rIns="108000" bIns="0" numCol="1" spcCol="1270" anchor="ctr" anchorCtr="0">
          <a:noAutofit/>
        </a:bodyPr>
        <a:lstStyle/>
        <a:p>
          <a:pPr lvl="0" algn="l" defTabSz="711200">
            <a:lnSpc>
              <a:spcPct val="90000"/>
            </a:lnSpc>
            <a:spcBef>
              <a:spcPct val="0"/>
            </a:spcBef>
            <a:spcAft>
              <a:spcPct val="35000"/>
            </a:spcAft>
          </a:pPr>
          <a:r>
            <a:rPr lang="kk-KZ" sz="1600" kern="1200" dirty="0">
              <a:latin typeface="Bahnschrift SemiBold" pitchFamily="34" charset="0"/>
            </a:rPr>
            <a:t>Кесімді сыйлықтық</a:t>
          </a:r>
          <a:endParaRPr lang="ru-RU" sz="1600" kern="1200" dirty="0">
            <a:latin typeface="Bahnschrift SemiBold" pitchFamily="34" charset="0"/>
          </a:endParaRPr>
        </a:p>
      </dsp:txBody>
      <dsp:txXfrm>
        <a:off x="227151" y="793538"/>
        <a:ext cx="2811206" cy="426206"/>
      </dsp:txXfrm>
    </dsp:sp>
    <dsp:sp modelId="{6F3C2005-43EB-46CD-8D86-1E99CC68BB7C}">
      <dsp:nvSpPr>
        <dsp:cNvPr id="0" name=""/>
        <dsp:cNvSpPr/>
      </dsp:nvSpPr>
      <dsp:spPr>
        <a:xfrm>
          <a:off x="0" y="1732401"/>
          <a:ext cx="4081887" cy="403200"/>
        </a:xfrm>
        <a:prstGeom prst="rect">
          <a:avLst/>
        </a:prstGeom>
        <a:solidFill>
          <a:schemeClr val="lt1">
            <a:alpha val="90000"/>
            <a:hueOff val="0"/>
            <a:satOff val="0"/>
            <a:lumOff val="0"/>
            <a:alphaOff val="0"/>
          </a:schemeClr>
        </a:solidFill>
        <a:ln w="55000" cap="flat" cmpd="thickThin"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9353CC9E-4838-47F6-A4AE-DB32F19AE9A9}">
      <dsp:nvSpPr>
        <dsp:cNvPr id="0" name=""/>
        <dsp:cNvSpPr/>
      </dsp:nvSpPr>
      <dsp:spPr>
        <a:xfrm>
          <a:off x="204094" y="1496241"/>
          <a:ext cx="2857320" cy="472320"/>
        </a:xfrm>
        <a:prstGeom prst="roundRect">
          <a:avLst/>
        </a:prstGeom>
        <a:solidFill>
          <a:schemeClr val="accent4">
            <a:hueOff val="0"/>
            <a:satOff val="0"/>
            <a:lumOff val="0"/>
            <a:alphaOff val="0"/>
          </a:schemeClr>
        </a:solidFill>
        <a:ln w="63500" cap="flat" cmpd="thickThin" algn="ctr">
          <a:solidFill>
            <a:schemeClr val="lt1">
              <a:hueOff val="0"/>
              <a:satOff val="0"/>
              <a:lumOff val="0"/>
              <a:alphaOff val="0"/>
            </a:schemeClr>
          </a:solidFill>
          <a:prstDash val="solid"/>
        </a:ln>
        <a:effectLst>
          <a:outerShdw blurRad="50800" dist="38100" dir="5400000" rotWithShape="0">
            <a:srgbClr val="000000">
              <a:alpha val="35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08000" tIns="0" rIns="108000" bIns="0" numCol="1" spcCol="1270" anchor="ctr" anchorCtr="0">
          <a:noAutofit/>
        </a:bodyPr>
        <a:lstStyle/>
        <a:p>
          <a:pPr lvl="0" algn="l" defTabSz="711200">
            <a:lnSpc>
              <a:spcPct val="90000"/>
            </a:lnSpc>
            <a:spcBef>
              <a:spcPct val="0"/>
            </a:spcBef>
            <a:spcAft>
              <a:spcPct val="35000"/>
            </a:spcAft>
          </a:pPr>
          <a:r>
            <a:rPr lang="kk-KZ" sz="1600" kern="1200" dirty="0">
              <a:latin typeface="Bahnschrift SemiBold" pitchFamily="34" charset="0"/>
            </a:rPr>
            <a:t>Жанама кесімді</a:t>
          </a:r>
          <a:endParaRPr lang="ru-RU" sz="1600" kern="1200" dirty="0">
            <a:latin typeface="Bahnschrift SemiBold" pitchFamily="34" charset="0"/>
          </a:endParaRPr>
        </a:p>
      </dsp:txBody>
      <dsp:txXfrm>
        <a:off x="227151" y="1519298"/>
        <a:ext cx="2811206" cy="426206"/>
      </dsp:txXfrm>
    </dsp:sp>
    <dsp:sp modelId="{BFBC0201-EAB9-494D-8EDB-2D4EF3E83EAA}">
      <dsp:nvSpPr>
        <dsp:cNvPr id="0" name=""/>
        <dsp:cNvSpPr/>
      </dsp:nvSpPr>
      <dsp:spPr>
        <a:xfrm>
          <a:off x="0" y="2458161"/>
          <a:ext cx="4081887" cy="403200"/>
        </a:xfrm>
        <a:prstGeom prst="rect">
          <a:avLst/>
        </a:prstGeom>
        <a:solidFill>
          <a:schemeClr val="lt1">
            <a:alpha val="90000"/>
            <a:hueOff val="0"/>
            <a:satOff val="0"/>
            <a:lumOff val="0"/>
            <a:alphaOff val="0"/>
          </a:schemeClr>
        </a:solidFill>
        <a:ln w="55000" cap="flat" cmpd="thickThin" algn="ctr">
          <a:solidFill>
            <a:schemeClr val="accent5">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C9CB2B4B-A7FE-498D-AEE0-DDCFB21C71BA}">
      <dsp:nvSpPr>
        <dsp:cNvPr id="0" name=""/>
        <dsp:cNvSpPr/>
      </dsp:nvSpPr>
      <dsp:spPr>
        <a:xfrm>
          <a:off x="204094" y="2222001"/>
          <a:ext cx="2857320" cy="472320"/>
        </a:xfrm>
        <a:prstGeom prst="roundRect">
          <a:avLst/>
        </a:prstGeom>
        <a:solidFill>
          <a:schemeClr val="accent5">
            <a:hueOff val="0"/>
            <a:satOff val="0"/>
            <a:lumOff val="0"/>
            <a:alphaOff val="0"/>
          </a:schemeClr>
        </a:solidFill>
        <a:ln w="63500" cap="flat" cmpd="thickThin" algn="ctr">
          <a:solidFill>
            <a:schemeClr val="lt1">
              <a:hueOff val="0"/>
              <a:satOff val="0"/>
              <a:lumOff val="0"/>
              <a:alphaOff val="0"/>
            </a:schemeClr>
          </a:solidFill>
          <a:prstDash val="solid"/>
        </a:ln>
        <a:effectLst>
          <a:outerShdw blurRad="50800" dist="38100" dir="5400000" rotWithShape="0">
            <a:srgbClr val="000000">
              <a:alpha val="35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08000" tIns="0" rIns="108000" bIns="0" numCol="1" spcCol="1270" anchor="ctr" anchorCtr="0">
          <a:noAutofit/>
        </a:bodyPr>
        <a:lstStyle/>
        <a:p>
          <a:pPr lvl="0" algn="l" defTabSz="711200">
            <a:lnSpc>
              <a:spcPct val="90000"/>
            </a:lnSpc>
            <a:spcBef>
              <a:spcPct val="0"/>
            </a:spcBef>
            <a:spcAft>
              <a:spcPct val="35000"/>
            </a:spcAft>
          </a:pPr>
          <a:r>
            <a:rPr lang="kk-KZ" sz="1600" kern="1200" dirty="0">
              <a:latin typeface="Bahnschrift SemiBold" pitchFamily="34" charset="0"/>
            </a:rPr>
            <a:t>Аккордтық</a:t>
          </a:r>
          <a:endParaRPr lang="ru-RU" sz="1600" kern="1200" dirty="0">
            <a:latin typeface="Bahnschrift SemiBold" pitchFamily="34" charset="0"/>
          </a:endParaRPr>
        </a:p>
      </dsp:txBody>
      <dsp:txXfrm>
        <a:off x="227151" y="2245058"/>
        <a:ext cx="2811206" cy="426206"/>
      </dsp:txXfrm>
    </dsp:sp>
    <dsp:sp modelId="{42546D33-8584-4E34-A500-46D9011C9541}">
      <dsp:nvSpPr>
        <dsp:cNvPr id="0" name=""/>
        <dsp:cNvSpPr/>
      </dsp:nvSpPr>
      <dsp:spPr>
        <a:xfrm>
          <a:off x="0" y="3183922"/>
          <a:ext cx="4081887" cy="403200"/>
        </a:xfrm>
        <a:prstGeom prst="rect">
          <a:avLst/>
        </a:prstGeom>
        <a:solidFill>
          <a:schemeClr val="lt1">
            <a:alpha val="90000"/>
            <a:hueOff val="0"/>
            <a:satOff val="0"/>
            <a:lumOff val="0"/>
            <a:alphaOff val="0"/>
          </a:schemeClr>
        </a:solidFill>
        <a:ln w="55000" cap="flat" cmpd="thickThin" algn="ctr">
          <a:solidFill>
            <a:schemeClr val="accent6">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8A764B8F-8DB4-42B3-8A46-DDDC1C0FD38E}">
      <dsp:nvSpPr>
        <dsp:cNvPr id="0" name=""/>
        <dsp:cNvSpPr/>
      </dsp:nvSpPr>
      <dsp:spPr>
        <a:xfrm>
          <a:off x="204094" y="2947762"/>
          <a:ext cx="2857320" cy="472320"/>
        </a:xfrm>
        <a:prstGeom prst="roundRect">
          <a:avLst/>
        </a:prstGeom>
        <a:solidFill>
          <a:schemeClr val="accent6">
            <a:hueOff val="0"/>
            <a:satOff val="0"/>
            <a:lumOff val="0"/>
            <a:alphaOff val="0"/>
          </a:schemeClr>
        </a:solidFill>
        <a:ln w="63500" cap="flat" cmpd="thickThin" algn="ctr">
          <a:solidFill>
            <a:schemeClr val="lt1">
              <a:hueOff val="0"/>
              <a:satOff val="0"/>
              <a:lumOff val="0"/>
              <a:alphaOff val="0"/>
            </a:schemeClr>
          </a:solidFill>
          <a:prstDash val="solid"/>
        </a:ln>
        <a:effectLst>
          <a:outerShdw blurRad="50800" dist="38100" dir="5400000" rotWithShape="0">
            <a:srgbClr val="000000">
              <a:alpha val="35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08000" tIns="0" rIns="108000" bIns="0" numCol="1" spcCol="1270" anchor="ctr" anchorCtr="0">
          <a:noAutofit/>
        </a:bodyPr>
        <a:lstStyle/>
        <a:p>
          <a:pPr lvl="0" algn="l" defTabSz="711200">
            <a:lnSpc>
              <a:spcPct val="90000"/>
            </a:lnSpc>
            <a:spcBef>
              <a:spcPct val="0"/>
            </a:spcBef>
            <a:spcAft>
              <a:spcPct val="35000"/>
            </a:spcAft>
          </a:pPr>
          <a:r>
            <a:rPr lang="kk-KZ" sz="1600" kern="1200" dirty="0">
              <a:latin typeface="Bahnschrift SemiBold" pitchFamily="34" charset="0"/>
            </a:rPr>
            <a:t>Кесімді прогрессивті</a:t>
          </a:r>
          <a:endParaRPr lang="ru-RU" sz="1600" kern="1200" dirty="0">
            <a:latin typeface="Bahnschrift SemiBold" pitchFamily="34" charset="0"/>
          </a:endParaRPr>
        </a:p>
      </dsp:txBody>
      <dsp:txXfrm>
        <a:off x="227151" y="2970819"/>
        <a:ext cx="2811206" cy="426206"/>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8D7E1D6-A463-4555-9A33-567155F501D8}">
      <dsp:nvSpPr>
        <dsp:cNvPr id="0" name=""/>
        <dsp:cNvSpPr/>
      </dsp:nvSpPr>
      <dsp:spPr>
        <a:xfrm>
          <a:off x="0" y="273739"/>
          <a:ext cx="4426040" cy="352800"/>
        </a:xfrm>
        <a:prstGeom prst="rect">
          <a:avLst/>
        </a:prstGeom>
        <a:solidFill>
          <a:schemeClr val="lt1">
            <a:alpha val="90000"/>
            <a:hueOff val="0"/>
            <a:satOff val="0"/>
            <a:lumOff val="0"/>
            <a:alphaOff val="0"/>
          </a:schemeClr>
        </a:solidFill>
        <a:ln w="55000" cap="flat" cmpd="thickThin"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4AF35D15-2D6E-406B-857E-9F4B54462FBB}">
      <dsp:nvSpPr>
        <dsp:cNvPr id="0" name=""/>
        <dsp:cNvSpPr/>
      </dsp:nvSpPr>
      <dsp:spPr>
        <a:xfrm>
          <a:off x="221302" y="67099"/>
          <a:ext cx="3098228" cy="413280"/>
        </a:xfrm>
        <a:prstGeom prst="roundRect">
          <a:avLst/>
        </a:prstGeom>
        <a:solidFill>
          <a:schemeClr val="accent2">
            <a:hueOff val="0"/>
            <a:satOff val="0"/>
            <a:lumOff val="0"/>
            <a:alphaOff val="0"/>
          </a:schemeClr>
        </a:solidFill>
        <a:ln w="63500" cap="flat" cmpd="thickThin" algn="ctr">
          <a:solidFill>
            <a:schemeClr val="lt1">
              <a:hueOff val="0"/>
              <a:satOff val="0"/>
              <a:lumOff val="0"/>
              <a:alphaOff val="0"/>
            </a:schemeClr>
          </a:solidFill>
          <a:prstDash val="solid"/>
        </a:ln>
        <a:effectLst>
          <a:outerShdw blurRad="50800" dist="38100" dir="5400000" rotWithShape="0">
            <a:srgbClr val="000000">
              <a:alpha val="35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17106" tIns="0" rIns="117106" bIns="0" numCol="1" spcCol="1270" anchor="ctr" anchorCtr="0">
          <a:noAutofit/>
        </a:bodyPr>
        <a:lstStyle/>
        <a:p>
          <a:pPr lvl="0" algn="l" defTabSz="711200">
            <a:lnSpc>
              <a:spcPct val="90000"/>
            </a:lnSpc>
            <a:spcBef>
              <a:spcPct val="0"/>
            </a:spcBef>
            <a:spcAft>
              <a:spcPct val="35000"/>
            </a:spcAft>
          </a:pPr>
          <a:r>
            <a:rPr lang="kk-KZ" sz="1600" kern="1200" dirty="0">
              <a:latin typeface="Bahnschrift SemiBold" pitchFamily="34" charset="0"/>
            </a:rPr>
            <a:t>Жай мерзімді</a:t>
          </a:r>
          <a:endParaRPr lang="ru-RU" sz="1600" kern="1200" dirty="0">
            <a:latin typeface="Bahnschrift SemiBold" pitchFamily="34" charset="0"/>
          </a:endParaRPr>
        </a:p>
      </dsp:txBody>
      <dsp:txXfrm>
        <a:off x="241477" y="87274"/>
        <a:ext cx="3057878" cy="372930"/>
      </dsp:txXfrm>
    </dsp:sp>
    <dsp:sp modelId="{52706807-23BF-4B45-9D46-0EDA2AB98C40}">
      <dsp:nvSpPr>
        <dsp:cNvPr id="0" name=""/>
        <dsp:cNvSpPr/>
      </dsp:nvSpPr>
      <dsp:spPr>
        <a:xfrm>
          <a:off x="0" y="908780"/>
          <a:ext cx="4426040" cy="352800"/>
        </a:xfrm>
        <a:prstGeom prst="rect">
          <a:avLst/>
        </a:prstGeom>
        <a:solidFill>
          <a:schemeClr val="lt1">
            <a:alpha val="90000"/>
            <a:hueOff val="0"/>
            <a:satOff val="0"/>
            <a:lumOff val="0"/>
            <a:alphaOff val="0"/>
          </a:schemeClr>
        </a:solidFill>
        <a:ln w="55000" cap="flat" cmpd="thickThin"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684958D5-9F88-4759-AD1D-2E6ABBDAB948}">
      <dsp:nvSpPr>
        <dsp:cNvPr id="0" name=""/>
        <dsp:cNvSpPr/>
      </dsp:nvSpPr>
      <dsp:spPr>
        <a:xfrm>
          <a:off x="221302" y="702140"/>
          <a:ext cx="3098228" cy="413280"/>
        </a:xfrm>
        <a:prstGeom prst="roundRect">
          <a:avLst/>
        </a:prstGeom>
        <a:solidFill>
          <a:schemeClr val="accent3">
            <a:hueOff val="0"/>
            <a:satOff val="0"/>
            <a:lumOff val="0"/>
            <a:alphaOff val="0"/>
          </a:schemeClr>
        </a:solidFill>
        <a:ln w="63500" cap="flat" cmpd="thickThin" algn="ctr">
          <a:solidFill>
            <a:schemeClr val="lt1">
              <a:hueOff val="0"/>
              <a:satOff val="0"/>
              <a:lumOff val="0"/>
              <a:alphaOff val="0"/>
            </a:schemeClr>
          </a:solidFill>
          <a:prstDash val="solid"/>
        </a:ln>
        <a:effectLst>
          <a:outerShdw blurRad="50800" dist="38100" dir="5400000" rotWithShape="0">
            <a:srgbClr val="000000">
              <a:alpha val="35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17106" tIns="0" rIns="117106" bIns="0" numCol="1" spcCol="1270" anchor="ctr" anchorCtr="0">
          <a:noAutofit/>
        </a:bodyPr>
        <a:lstStyle/>
        <a:p>
          <a:pPr lvl="0" algn="l" defTabSz="711200">
            <a:lnSpc>
              <a:spcPct val="90000"/>
            </a:lnSpc>
            <a:spcBef>
              <a:spcPct val="0"/>
            </a:spcBef>
            <a:spcAft>
              <a:spcPct val="35000"/>
            </a:spcAft>
          </a:pPr>
          <a:r>
            <a:rPr lang="kk-KZ" sz="1600" kern="1200" dirty="0">
              <a:latin typeface="Bahnschrift SemiBold" pitchFamily="34" charset="0"/>
            </a:rPr>
            <a:t>Мерзімді сыйлықтық</a:t>
          </a:r>
          <a:endParaRPr lang="ru-RU" sz="1600" kern="1200" dirty="0">
            <a:latin typeface="Bahnschrift SemiBold" pitchFamily="34" charset="0"/>
          </a:endParaRPr>
        </a:p>
      </dsp:txBody>
      <dsp:txXfrm>
        <a:off x="241477" y="722315"/>
        <a:ext cx="3057878" cy="372930"/>
      </dsp:txXfrm>
    </dsp:sp>
    <dsp:sp modelId="{D34AB2A7-6A79-437F-A284-1D9311C37153}">
      <dsp:nvSpPr>
        <dsp:cNvPr id="0" name=""/>
        <dsp:cNvSpPr/>
      </dsp:nvSpPr>
      <dsp:spPr>
        <a:xfrm>
          <a:off x="0" y="1543820"/>
          <a:ext cx="4426040" cy="352800"/>
        </a:xfrm>
        <a:prstGeom prst="rect">
          <a:avLst/>
        </a:prstGeom>
        <a:solidFill>
          <a:schemeClr val="lt1">
            <a:alpha val="90000"/>
            <a:hueOff val="0"/>
            <a:satOff val="0"/>
            <a:lumOff val="0"/>
            <a:alphaOff val="0"/>
          </a:schemeClr>
        </a:solidFill>
        <a:ln w="55000" cap="flat" cmpd="thickThin"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893C2492-0B2B-426B-BA02-6E79B94D0ED3}">
      <dsp:nvSpPr>
        <dsp:cNvPr id="0" name=""/>
        <dsp:cNvSpPr/>
      </dsp:nvSpPr>
      <dsp:spPr>
        <a:xfrm>
          <a:off x="221302" y="1337180"/>
          <a:ext cx="3098228" cy="413280"/>
        </a:xfrm>
        <a:prstGeom prst="roundRect">
          <a:avLst/>
        </a:prstGeom>
        <a:solidFill>
          <a:schemeClr val="accent4">
            <a:hueOff val="0"/>
            <a:satOff val="0"/>
            <a:lumOff val="0"/>
            <a:alphaOff val="0"/>
          </a:schemeClr>
        </a:solidFill>
        <a:ln w="63500" cap="flat" cmpd="thickThin" algn="ctr">
          <a:solidFill>
            <a:schemeClr val="lt1">
              <a:hueOff val="0"/>
              <a:satOff val="0"/>
              <a:lumOff val="0"/>
              <a:alphaOff val="0"/>
            </a:schemeClr>
          </a:solidFill>
          <a:prstDash val="solid"/>
        </a:ln>
        <a:effectLst>
          <a:outerShdw blurRad="50800" dist="38100" dir="5400000" rotWithShape="0">
            <a:srgbClr val="000000">
              <a:alpha val="35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17106" tIns="0" rIns="117106" bIns="0" numCol="1" spcCol="1270" anchor="ctr" anchorCtr="0">
          <a:noAutofit/>
        </a:bodyPr>
        <a:lstStyle/>
        <a:p>
          <a:pPr lvl="0" algn="l" defTabSz="711200">
            <a:lnSpc>
              <a:spcPct val="90000"/>
            </a:lnSpc>
            <a:spcBef>
              <a:spcPct val="0"/>
            </a:spcBef>
            <a:spcAft>
              <a:spcPct val="35000"/>
            </a:spcAft>
          </a:pPr>
          <a:r>
            <a:rPr lang="kk-KZ" sz="1600" kern="1200" dirty="0">
              <a:latin typeface="Bahnschrift SemiBold" pitchFamily="34" charset="0"/>
            </a:rPr>
            <a:t>Сағаттық</a:t>
          </a:r>
          <a:endParaRPr lang="ru-RU" sz="1600" kern="1200" dirty="0">
            <a:latin typeface="Bahnschrift SemiBold" pitchFamily="34" charset="0"/>
          </a:endParaRPr>
        </a:p>
      </dsp:txBody>
      <dsp:txXfrm>
        <a:off x="241477" y="1357355"/>
        <a:ext cx="3057878" cy="372930"/>
      </dsp:txXfrm>
    </dsp:sp>
    <dsp:sp modelId="{89652A96-5662-43F5-ACC0-8407F097DA1B}">
      <dsp:nvSpPr>
        <dsp:cNvPr id="0" name=""/>
        <dsp:cNvSpPr/>
      </dsp:nvSpPr>
      <dsp:spPr>
        <a:xfrm>
          <a:off x="0" y="2178860"/>
          <a:ext cx="4426040" cy="352800"/>
        </a:xfrm>
        <a:prstGeom prst="rect">
          <a:avLst/>
        </a:prstGeom>
        <a:solidFill>
          <a:schemeClr val="lt1">
            <a:alpha val="90000"/>
            <a:hueOff val="0"/>
            <a:satOff val="0"/>
            <a:lumOff val="0"/>
            <a:alphaOff val="0"/>
          </a:schemeClr>
        </a:solidFill>
        <a:ln w="55000" cap="flat" cmpd="thickThin" algn="ctr">
          <a:solidFill>
            <a:schemeClr val="accent5">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84AAB90D-3B9B-4F8C-A6FE-07C1971D7A73}">
      <dsp:nvSpPr>
        <dsp:cNvPr id="0" name=""/>
        <dsp:cNvSpPr/>
      </dsp:nvSpPr>
      <dsp:spPr>
        <a:xfrm>
          <a:off x="221302" y="1972220"/>
          <a:ext cx="3098228" cy="413280"/>
        </a:xfrm>
        <a:prstGeom prst="roundRect">
          <a:avLst/>
        </a:prstGeom>
        <a:solidFill>
          <a:schemeClr val="accent5">
            <a:hueOff val="0"/>
            <a:satOff val="0"/>
            <a:lumOff val="0"/>
            <a:alphaOff val="0"/>
          </a:schemeClr>
        </a:solidFill>
        <a:ln w="63500" cap="flat" cmpd="thickThin" algn="ctr">
          <a:solidFill>
            <a:schemeClr val="lt1">
              <a:hueOff val="0"/>
              <a:satOff val="0"/>
              <a:lumOff val="0"/>
              <a:alphaOff val="0"/>
            </a:schemeClr>
          </a:solidFill>
          <a:prstDash val="solid"/>
        </a:ln>
        <a:effectLst>
          <a:outerShdw blurRad="50800" dist="38100" dir="5400000" rotWithShape="0">
            <a:srgbClr val="000000">
              <a:alpha val="35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17106" tIns="0" rIns="117106" bIns="0" numCol="1" spcCol="1270" anchor="ctr" anchorCtr="0">
          <a:noAutofit/>
        </a:bodyPr>
        <a:lstStyle/>
        <a:p>
          <a:pPr lvl="0" algn="l" defTabSz="711200">
            <a:lnSpc>
              <a:spcPct val="90000"/>
            </a:lnSpc>
            <a:spcBef>
              <a:spcPct val="0"/>
            </a:spcBef>
            <a:spcAft>
              <a:spcPct val="35000"/>
            </a:spcAft>
          </a:pPr>
          <a:r>
            <a:rPr lang="kk-KZ" sz="1600" kern="1200" dirty="0">
              <a:latin typeface="Bahnschrift SemiBold" pitchFamily="34" charset="0"/>
            </a:rPr>
            <a:t>Күндік</a:t>
          </a:r>
          <a:endParaRPr lang="ru-RU" sz="1600" kern="1200" dirty="0">
            <a:latin typeface="Bahnschrift SemiBold" pitchFamily="34" charset="0"/>
          </a:endParaRPr>
        </a:p>
      </dsp:txBody>
      <dsp:txXfrm>
        <a:off x="241477" y="1992395"/>
        <a:ext cx="3057878" cy="372930"/>
      </dsp:txXfrm>
    </dsp:sp>
    <dsp:sp modelId="{592DF702-D5C1-4263-AABB-C943918FBDF3}">
      <dsp:nvSpPr>
        <dsp:cNvPr id="0" name=""/>
        <dsp:cNvSpPr/>
      </dsp:nvSpPr>
      <dsp:spPr>
        <a:xfrm>
          <a:off x="0" y="2813900"/>
          <a:ext cx="4426040" cy="352800"/>
        </a:xfrm>
        <a:prstGeom prst="rect">
          <a:avLst/>
        </a:prstGeom>
        <a:solidFill>
          <a:schemeClr val="lt1">
            <a:alpha val="90000"/>
            <a:hueOff val="0"/>
            <a:satOff val="0"/>
            <a:lumOff val="0"/>
            <a:alphaOff val="0"/>
          </a:schemeClr>
        </a:solidFill>
        <a:ln w="55000" cap="flat" cmpd="thickThin" algn="ctr">
          <a:solidFill>
            <a:schemeClr val="accent6">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6DEB0086-9374-4205-A77F-63EBE11E5B37}">
      <dsp:nvSpPr>
        <dsp:cNvPr id="0" name=""/>
        <dsp:cNvSpPr/>
      </dsp:nvSpPr>
      <dsp:spPr>
        <a:xfrm>
          <a:off x="222282" y="2620137"/>
          <a:ext cx="3098228" cy="413280"/>
        </a:xfrm>
        <a:prstGeom prst="roundRect">
          <a:avLst/>
        </a:prstGeom>
        <a:solidFill>
          <a:schemeClr val="accent6">
            <a:hueOff val="0"/>
            <a:satOff val="0"/>
            <a:lumOff val="0"/>
            <a:alphaOff val="0"/>
          </a:schemeClr>
        </a:solidFill>
        <a:ln w="63500" cap="flat" cmpd="thickThin" algn="ctr">
          <a:solidFill>
            <a:schemeClr val="lt1">
              <a:hueOff val="0"/>
              <a:satOff val="0"/>
              <a:lumOff val="0"/>
              <a:alphaOff val="0"/>
            </a:schemeClr>
          </a:solidFill>
          <a:prstDash val="solid"/>
        </a:ln>
        <a:effectLst>
          <a:outerShdw blurRad="50800" dist="38100" dir="5400000" rotWithShape="0">
            <a:srgbClr val="000000">
              <a:alpha val="35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17106" tIns="0" rIns="117106" bIns="0" numCol="1" spcCol="1270" anchor="ctr" anchorCtr="0">
          <a:noAutofit/>
        </a:bodyPr>
        <a:lstStyle/>
        <a:p>
          <a:pPr lvl="0" algn="l" defTabSz="711200">
            <a:lnSpc>
              <a:spcPct val="90000"/>
            </a:lnSpc>
            <a:spcBef>
              <a:spcPct val="0"/>
            </a:spcBef>
            <a:spcAft>
              <a:spcPct val="35000"/>
            </a:spcAft>
          </a:pPr>
          <a:r>
            <a:rPr lang="kk-KZ" sz="1600" kern="1200" dirty="0">
              <a:latin typeface="Bahnschrift SemiBold" pitchFamily="34" charset="0"/>
            </a:rPr>
            <a:t>Апталық</a:t>
          </a:r>
          <a:endParaRPr lang="ru-RU" sz="1600" kern="1200" dirty="0">
            <a:latin typeface="Bahnschrift SemiBold" pitchFamily="34" charset="0"/>
          </a:endParaRPr>
        </a:p>
      </dsp:txBody>
      <dsp:txXfrm>
        <a:off x="242457" y="2640312"/>
        <a:ext cx="3057878" cy="372930"/>
      </dsp:txXfrm>
    </dsp:sp>
    <dsp:sp modelId="{FB4C16C3-A50E-4FA1-A7D7-719BF26FDD7A}">
      <dsp:nvSpPr>
        <dsp:cNvPr id="0" name=""/>
        <dsp:cNvSpPr/>
      </dsp:nvSpPr>
      <dsp:spPr>
        <a:xfrm>
          <a:off x="0" y="3448940"/>
          <a:ext cx="4426040" cy="352800"/>
        </a:xfrm>
        <a:prstGeom prst="rect">
          <a:avLst/>
        </a:prstGeom>
        <a:solidFill>
          <a:schemeClr val="lt1">
            <a:alpha val="90000"/>
            <a:hueOff val="0"/>
            <a:satOff val="0"/>
            <a:lumOff val="0"/>
            <a:alphaOff val="0"/>
          </a:schemeClr>
        </a:solidFill>
        <a:ln w="55000" cap="flat" cmpd="thickThin"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90CE5591-CA7D-4A40-A127-EDAC9BC19763}">
      <dsp:nvSpPr>
        <dsp:cNvPr id="0" name=""/>
        <dsp:cNvSpPr/>
      </dsp:nvSpPr>
      <dsp:spPr>
        <a:xfrm>
          <a:off x="221302" y="3242300"/>
          <a:ext cx="3098228" cy="413280"/>
        </a:xfrm>
        <a:prstGeom prst="roundRect">
          <a:avLst/>
        </a:prstGeom>
        <a:solidFill>
          <a:schemeClr val="accent2">
            <a:hueOff val="0"/>
            <a:satOff val="0"/>
            <a:lumOff val="0"/>
            <a:alphaOff val="0"/>
          </a:schemeClr>
        </a:solidFill>
        <a:ln w="63500" cap="flat" cmpd="thickThin" algn="ctr">
          <a:solidFill>
            <a:schemeClr val="lt1">
              <a:hueOff val="0"/>
              <a:satOff val="0"/>
              <a:lumOff val="0"/>
              <a:alphaOff val="0"/>
            </a:schemeClr>
          </a:solidFill>
          <a:prstDash val="solid"/>
        </a:ln>
        <a:effectLst>
          <a:outerShdw blurRad="50800" dist="38100" dir="5400000" rotWithShape="0">
            <a:srgbClr val="000000">
              <a:alpha val="35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17106" tIns="0" rIns="117106" bIns="0" numCol="1" spcCol="1270" anchor="ctr" anchorCtr="0">
          <a:noAutofit/>
        </a:bodyPr>
        <a:lstStyle/>
        <a:p>
          <a:pPr lvl="0" algn="l" defTabSz="711200">
            <a:lnSpc>
              <a:spcPct val="90000"/>
            </a:lnSpc>
            <a:spcBef>
              <a:spcPct val="0"/>
            </a:spcBef>
            <a:spcAft>
              <a:spcPct val="35000"/>
            </a:spcAft>
          </a:pPr>
          <a:r>
            <a:rPr lang="kk-KZ" sz="1600" kern="1200" dirty="0">
              <a:latin typeface="Bahnschrift SemiBold" pitchFamily="34" charset="0"/>
            </a:rPr>
            <a:t>Айлық</a:t>
          </a:r>
          <a:endParaRPr lang="ru-RU" sz="1600" kern="1200" dirty="0">
            <a:latin typeface="Bahnschrift SemiBold" pitchFamily="34" charset="0"/>
          </a:endParaRPr>
        </a:p>
      </dsp:txBody>
      <dsp:txXfrm>
        <a:off x="241477" y="3262475"/>
        <a:ext cx="3057878" cy="372930"/>
      </dsp:txXfrm>
    </dsp:sp>
  </dsp:spTree>
</dsp:drawing>
</file>

<file path=ppt/diagrams/layout1.xml><?xml version="1.0" encoding="utf-8"?>
<dgm:layoutDef xmlns:dgm="http://schemas.openxmlformats.org/drawingml/2006/diagram" xmlns:a="http://schemas.openxmlformats.org/drawingml/2006/main" uniqueId="urn:microsoft.com/office/officeart/2005/8/layout/radial1">
  <dgm:title val=""/>
  <dgm:desc val=""/>
  <dgm:catLst>
    <dgm:cat type="relationship" pri="22000"/>
    <dgm:cat type="cycle" pri="10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node" refType="w" refFor="ch" refForName="centerShape" op="equ"/>
      <dgm:constr type="sp" refType="w" refFor="ch" refForName="node" fact="0.3"/>
      <dgm:constr type="sibSp" refType="w" refFor="ch" refForName="node" fact="0.3"/>
      <dgm:constr type="primFontSz" for="ch" forName="centerShape" val="65"/>
      <dgm:constr type="primFontSz" for="des" forName="node" op="equ" val="65"/>
      <dgm:constr type="primFontSz" for="des" forName="connTx" val="55"/>
      <dgm:constr type="primFontSz" for="des" forName="connTx" refType="primFontSz" refFor="ch" refForName="centerShape" op="lte" fact="0.8"/>
    </dgm:constrLst>
    <dgm:ruleLst/>
    <dgm:forEach name="Name6"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name="Name7" axis="ch">
        <dgm:forEach name="Name8" axis="self" ptType="parTrans">
          <dgm:layoutNode name="Name9">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connDist"/>
              <dgm:constr type="userA" for="ch" refType="connDist"/>
              <dgm:constr type="w" val="1"/>
              <dgm:constr type="h" val="5"/>
              <dgm:constr type="begPad"/>
              <dgm:constr type="endPad"/>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w" val="NaN" fact="0.8" max="NaN"/>
                <dgm:rule type="h" val="NaN" fact="1" max="NaN"/>
                <dgm:rule type="primFontSz" val="5" fact="NaN" max="NaN"/>
              </dgm:ruleLst>
            </dgm:layoutNode>
          </dgm:layoutNode>
        </dgm:forEach>
        <dgm:forEach name="Name10"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radial1">
  <dgm:title val=""/>
  <dgm:desc val=""/>
  <dgm:catLst>
    <dgm:cat type="relationship" pri="22000"/>
    <dgm:cat type="cycle" pri="10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node" refType="w" refFor="ch" refForName="centerShape" op="equ"/>
      <dgm:constr type="sp" refType="w" refFor="ch" refForName="node" fact="0.3"/>
      <dgm:constr type="sibSp" refType="w" refFor="ch" refForName="node" fact="0.3"/>
      <dgm:constr type="primFontSz" for="ch" forName="centerShape" val="65"/>
      <dgm:constr type="primFontSz" for="des" forName="node" op="equ" val="65"/>
      <dgm:constr type="primFontSz" for="des" forName="connTx" val="55"/>
      <dgm:constr type="primFontSz" for="des" forName="connTx" refType="primFontSz" refFor="ch" refForName="centerShape" op="lte" fact="0.8"/>
    </dgm:constrLst>
    <dgm:ruleLst/>
    <dgm:forEach name="Name6"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name="Name7" axis="ch">
        <dgm:forEach name="Name8" axis="self" ptType="parTrans">
          <dgm:layoutNode name="Name9">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connDist"/>
              <dgm:constr type="userA" for="ch" refType="connDist"/>
              <dgm:constr type="w" val="1"/>
              <dgm:constr type="h" val="5"/>
              <dgm:constr type="begPad"/>
              <dgm:constr type="endPad"/>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w" val="NaN" fact="0.8" max="NaN"/>
                <dgm:rule type="h" val="NaN" fact="1" max="NaN"/>
                <dgm:rule type="primFontSz" val="5" fact="NaN" max="NaN"/>
              </dgm:ruleLst>
            </dgm:layoutNode>
          </dgm:layoutNode>
        </dgm:forEach>
        <dgm:forEach name="Name10"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10" name="Прямоугольный треугольник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Заголовок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ru-RU" smtClean="0"/>
              <a:t>Образец заголовка</a:t>
            </a:r>
            <a:endParaRPr kumimoji="0" lang="en-US"/>
          </a:p>
        </p:txBody>
      </p:sp>
      <p:sp>
        <p:nvSpPr>
          <p:cNvPr id="17" name="Подзаголовок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ru-RU" smtClean="0"/>
              <a:t>Образец подзаголовка</a:t>
            </a:r>
            <a:endParaRPr kumimoji="0" lang="en-US"/>
          </a:p>
        </p:txBody>
      </p:sp>
      <p:grpSp>
        <p:nvGrpSpPr>
          <p:cNvPr id="2" name="Группа 1"/>
          <p:cNvGrpSpPr/>
          <p:nvPr/>
        </p:nvGrpSpPr>
        <p:grpSpPr>
          <a:xfrm>
            <a:off x="-3765" y="4953000"/>
            <a:ext cx="9147765" cy="1912088"/>
            <a:chOff x="-3765" y="4832896"/>
            <a:chExt cx="9147765" cy="2032192"/>
          </a:xfrm>
        </p:grpSpPr>
        <p:sp>
          <p:nvSpPr>
            <p:cNvPr id="7" name="Полилиния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8" name="Полилиния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1" name="Полилиния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2" name="Прямая соединительная линия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Дата 29"/>
          <p:cNvSpPr>
            <a:spLocks noGrp="1"/>
          </p:cNvSpPr>
          <p:nvPr>
            <p:ph type="dt" sz="half" idx="10"/>
          </p:nvPr>
        </p:nvSpPr>
        <p:spPr/>
        <p:txBody>
          <a:bodyPr/>
          <a:lstStyle>
            <a:lvl1pPr>
              <a:defRPr>
                <a:solidFill>
                  <a:srgbClr val="FFFFFF"/>
                </a:solidFill>
              </a:defRPr>
            </a:lvl1pPr>
            <a:extLst/>
          </a:lstStyle>
          <a:p>
            <a:fld id="{A7963412-9B95-480E-BFF0-CF8F4AED3F00}" type="datetimeFigureOut">
              <a:rPr lang="ru-RU" smtClean="0"/>
              <a:t>02.04.2020</a:t>
            </a:fld>
            <a:endParaRPr lang="ru-RU"/>
          </a:p>
        </p:txBody>
      </p:sp>
      <p:sp>
        <p:nvSpPr>
          <p:cNvPr id="19" name="Нижний колонтитул 18"/>
          <p:cNvSpPr>
            <a:spLocks noGrp="1"/>
          </p:cNvSpPr>
          <p:nvPr>
            <p:ph type="ftr" sz="quarter" idx="11"/>
          </p:nvPr>
        </p:nvSpPr>
        <p:spPr/>
        <p:txBody>
          <a:bodyPr/>
          <a:lstStyle>
            <a:lvl1pPr>
              <a:defRPr>
                <a:solidFill>
                  <a:schemeClr val="accent1">
                    <a:tint val="20000"/>
                  </a:schemeClr>
                </a:solidFill>
              </a:defRPr>
            </a:lvl1pPr>
            <a:extLst/>
          </a:lstStyle>
          <a:p>
            <a:endParaRPr lang="ru-RU"/>
          </a:p>
        </p:txBody>
      </p:sp>
      <p:sp>
        <p:nvSpPr>
          <p:cNvPr id="27" name="Номер слайда 26"/>
          <p:cNvSpPr>
            <a:spLocks noGrp="1"/>
          </p:cNvSpPr>
          <p:nvPr>
            <p:ph type="sldNum" sz="quarter" idx="12"/>
          </p:nvPr>
        </p:nvSpPr>
        <p:spPr/>
        <p:txBody>
          <a:bodyPr/>
          <a:lstStyle>
            <a:lvl1pPr>
              <a:defRPr>
                <a:solidFill>
                  <a:srgbClr val="FFFFFF"/>
                </a:solidFill>
              </a:defRPr>
            </a:lvl1pPr>
            <a:extLst/>
          </a:lstStyle>
          <a:p>
            <a:fld id="{6224B952-31CB-4340-ADF2-5E0FB2A9AB4D}" type="slidenum">
              <a:rPr lang="ru-RU" smtClean="0"/>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3" name="Содержимое 2"/>
          <p:cNvSpPr>
            <a:spLocks noGrp="1"/>
          </p:cNvSpPr>
          <p:nvPr>
            <p:ph idx="1"/>
          </p:nvPr>
        </p:nvSpPr>
        <p:spPr/>
        <p:txBody>
          <a:bodyPr/>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extLst/>
          </a:lstStyle>
          <a:p>
            <a:fld id="{A7963412-9B95-480E-BFF0-CF8F4AED3F00}" type="datetimeFigureOut">
              <a:rPr lang="ru-RU" smtClean="0"/>
              <a:t>02.04.2020</a:t>
            </a:fld>
            <a:endParaRPr lang="ru-RU"/>
          </a:p>
        </p:txBody>
      </p:sp>
      <p:sp>
        <p:nvSpPr>
          <p:cNvPr id="5" name="Нижний колонтитул 4"/>
          <p:cNvSpPr>
            <a:spLocks noGrp="1"/>
          </p:cNvSpPr>
          <p:nvPr>
            <p:ph type="ftr" sz="quarter" idx="11"/>
          </p:nvPr>
        </p:nvSpPr>
        <p:spPr/>
        <p:txBody>
          <a:bodyPr/>
          <a:lstStyle>
            <a:extLst/>
          </a:lstStyle>
          <a:p>
            <a:endParaRPr lang="ru-RU"/>
          </a:p>
        </p:txBody>
      </p:sp>
      <p:sp>
        <p:nvSpPr>
          <p:cNvPr id="6" name="Номер слайда 5"/>
          <p:cNvSpPr>
            <a:spLocks noGrp="1"/>
          </p:cNvSpPr>
          <p:nvPr>
            <p:ph type="sldNum" sz="quarter" idx="12"/>
          </p:nvPr>
        </p:nvSpPr>
        <p:spPr/>
        <p:txBody>
          <a:bodyPr/>
          <a:lstStyle>
            <a:extLst/>
          </a:lstStyle>
          <a:p>
            <a:fld id="{6224B952-31CB-4340-ADF2-5E0FB2A9AB4D}" type="slidenum">
              <a:rPr lang="ru-RU" smtClean="0"/>
              <a:t>‹#›</a:t>
            </a:fld>
            <a:endParaRPr lang="ru-RU"/>
          </a:p>
        </p:txBody>
      </p:sp>
      <p:sp>
        <p:nvSpPr>
          <p:cNvPr id="7" name="Заголовок 6"/>
          <p:cNvSpPr>
            <a:spLocks noGrp="1"/>
          </p:cNvSpPr>
          <p:nvPr>
            <p:ph type="title"/>
          </p:nvPr>
        </p:nvSpPr>
        <p:spPr/>
        <p:txBody>
          <a:bodyPr rtlCol="0"/>
          <a:lstStyle>
            <a:extLst/>
          </a:lstStyle>
          <a:p>
            <a:r>
              <a:rPr kumimoji="0" lang="ru-RU" smtClean="0"/>
              <a:t>Образец заголовка</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bg>
      <p:bgRef idx="1002">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ru-RU" smtClean="0"/>
              <a:t>Образец заголовка</a:t>
            </a:r>
            <a:endParaRPr kumimoji="0" lang="en-US"/>
          </a:p>
        </p:txBody>
      </p:sp>
      <p:sp>
        <p:nvSpPr>
          <p:cNvPr id="3" name="Текст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ru-RU" smtClean="0"/>
              <a:t>Образец текста</a:t>
            </a:r>
          </a:p>
        </p:txBody>
      </p:sp>
      <p:sp>
        <p:nvSpPr>
          <p:cNvPr id="4" name="Дата 3"/>
          <p:cNvSpPr>
            <a:spLocks noGrp="1"/>
          </p:cNvSpPr>
          <p:nvPr>
            <p:ph type="dt" sz="half" idx="10"/>
          </p:nvPr>
        </p:nvSpPr>
        <p:spPr/>
        <p:txBody>
          <a:bodyPr/>
          <a:lstStyle>
            <a:extLst/>
          </a:lstStyle>
          <a:p>
            <a:fld id="{A7963412-9B95-480E-BFF0-CF8F4AED3F00}" type="datetimeFigureOut">
              <a:rPr lang="ru-RU" smtClean="0"/>
              <a:t>02.04.2020</a:t>
            </a:fld>
            <a:endParaRPr lang="ru-RU"/>
          </a:p>
        </p:txBody>
      </p:sp>
      <p:sp>
        <p:nvSpPr>
          <p:cNvPr id="5" name="Нижний колонтитул 4"/>
          <p:cNvSpPr>
            <a:spLocks noGrp="1"/>
          </p:cNvSpPr>
          <p:nvPr>
            <p:ph type="ftr" sz="quarter" idx="11"/>
          </p:nvPr>
        </p:nvSpPr>
        <p:spPr/>
        <p:txBody>
          <a:bodyPr/>
          <a:lstStyle>
            <a:extLst/>
          </a:lstStyle>
          <a:p>
            <a:endParaRPr lang="ru-RU"/>
          </a:p>
        </p:txBody>
      </p:sp>
      <p:sp>
        <p:nvSpPr>
          <p:cNvPr id="6" name="Номер слайда 5"/>
          <p:cNvSpPr>
            <a:spLocks noGrp="1"/>
          </p:cNvSpPr>
          <p:nvPr>
            <p:ph type="sldNum" sz="quarter" idx="12"/>
          </p:nvPr>
        </p:nvSpPr>
        <p:spPr/>
        <p:txBody>
          <a:bodyPr/>
          <a:lstStyle>
            <a:extLst/>
          </a:lstStyle>
          <a:p>
            <a:fld id="{6224B952-31CB-4340-ADF2-5E0FB2A9AB4D}" type="slidenum">
              <a:rPr lang="ru-RU" smtClean="0"/>
              <a:t>‹#›</a:t>
            </a:fld>
            <a:endParaRPr lang="ru-RU"/>
          </a:p>
        </p:txBody>
      </p:sp>
      <p:sp>
        <p:nvSpPr>
          <p:cNvPr id="7" name="Нашивка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8" name="Нашивка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bg>
      <p:bgRef idx="1002">
        <a:schemeClr val="bg1"/>
      </p:bgRef>
    </p:bg>
    <p:spTree>
      <p:nvGrpSpPr>
        <p:cNvPr id="1" name=""/>
        <p:cNvGrpSpPr/>
        <p:nvPr/>
      </p:nvGrpSpPr>
      <p:grpSpPr>
        <a:xfrm>
          <a:off x="0" y="0"/>
          <a:ext cx="0" cy="0"/>
          <a:chOff x="0" y="0"/>
          <a:chExt cx="0" cy="0"/>
        </a:xfrm>
      </p:grpSpPr>
      <p:sp>
        <p:nvSpPr>
          <p:cNvPr id="3" name="Содержимое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Содержимое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extLst/>
          </a:lstStyle>
          <a:p>
            <a:fld id="{A7963412-9B95-480E-BFF0-CF8F4AED3F00}" type="datetimeFigureOut">
              <a:rPr lang="ru-RU" smtClean="0"/>
              <a:t>02.04.2020</a:t>
            </a:fld>
            <a:endParaRPr lang="ru-RU"/>
          </a:p>
        </p:txBody>
      </p:sp>
      <p:sp>
        <p:nvSpPr>
          <p:cNvPr id="6" name="Нижний колонтитул 5"/>
          <p:cNvSpPr>
            <a:spLocks noGrp="1"/>
          </p:cNvSpPr>
          <p:nvPr>
            <p:ph type="ftr" sz="quarter" idx="11"/>
          </p:nvPr>
        </p:nvSpPr>
        <p:spPr/>
        <p:txBody>
          <a:bodyPr/>
          <a:lstStyle>
            <a:extLst/>
          </a:lstStyle>
          <a:p>
            <a:endParaRPr lang="ru-RU"/>
          </a:p>
        </p:txBody>
      </p:sp>
      <p:sp>
        <p:nvSpPr>
          <p:cNvPr id="7" name="Номер слайда 6"/>
          <p:cNvSpPr>
            <a:spLocks noGrp="1"/>
          </p:cNvSpPr>
          <p:nvPr>
            <p:ph type="sldNum" sz="quarter" idx="12"/>
          </p:nvPr>
        </p:nvSpPr>
        <p:spPr/>
        <p:txBody>
          <a:bodyPr/>
          <a:lstStyle>
            <a:extLst/>
          </a:lstStyle>
          <a:p>
            <a:fld id="{6224B952-31CB-4340-ADF2-5E0FB2A9AB4D}" type="slidenum">
              <a:rPr lang="ru-RU" smtClean="0"/>
              <a:t>‹#›</a:t>
            </a:fld>
            <a:endParaRPr lang="ru-RU"/>
          </a:p>
        </p:txBody>
      </p:sp>
      <p:sp>
        <p:nvSpPr>
          <p:cNvPr id="8" name="Заголовок 7"/>
          <p:cNvSpPr>
            <a:spLocks noGrp="1"/>
          </p:cNvSpPr>
          <p:nvPr>
            <p:ph type="title"/>
          </p:nvPr>
        </p:nvSpPr>
        <p:spPr/>
        <p:txBody>
          <a:bodyPr rtlCol="0"/>
          <a:lstStyle>
            <a:extLst/>
          </a:lstStyle>
          <a:p>
            <a:r>
              <a:rPr kumimoji="0" lang="ru-RU" smtClean="0"/>
              <a:t>Образец заголовка</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Сравнение">
    <p:bg>
      <p:bgRef idx="1003">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8229600" cy="1143000"/>
          </a:xfrm>
        </p:spPr>
        <p:txBody>
          <a:bodyPr anchor="ctr"/>
          <a:lstStyle>
            <a:lvl1pPr>
              <a:defRPr/>
            </a:lvl1pPr>
            <a:extLst/>
          </a:lstStyle>
          <a:p>
            <a:r>
              <a:rPr kumimoji="0" lang="ru-RU" smtClean="0"/>
              <a:t>Образец заголовка</a:t>
            </a:r>
            <a:endParaRPr kumimoji="0" lang="en-US"/>
          </a:p>
        </p:txBody>
      </p:sp>
      <p:sp>
        <p:nvSpPr>
          <p:cNvPr id="3" name="Текст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ru-RU" smtClean="0"/>
              <a:t>Образец текста</a:t>
            </a:r>
          </a:p>
        </p:txBody>
      </p:sp>
      <p:sp>
        <p:nvSpPr>
          <p:cNvPr id="4" name="Текст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ru-RU" smtClean="0"/>
              <a:t>Образец текста</a:t>
            </a:r>
          </a:p>
        </p:txBody>
      </p:sp>
      <p:sp>
        <p:nvSpPr>
          <p:cNvPr id="5" name="Содержимое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6" name="Содержимое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7" name="Дата 6"/>
          <p:cNvSpPr>
            <a:spLocks noGrp="1"/>
          </p:cNvSpPr>
          <p:nvPr>
            <p:ph type="dt" sz="half" idx="10"/>
          </p:nvPr>
        </p:nvSpPr>
        <p:spPr/>
        <p:txBody>
          <a:bodyPr/>
          <a:lstStyle>
            <a:extLst/>
          </a:lstStyle>
          <a:p>
            <a:fld id="{A7963412-9B95-480E-BFF0-CF8F4AED3F00}" type="datetimeFigureOut">
              <a:rPr lang="ru-RU" smtClean="0"/>
              <a:t>02.04.2020</a:t>
            </a:fld>
            <a:endParaRPr lang="ru-RU"/>
          </a:p>
        </p:txBody>
      </p:sp>
      <p:sp>
        <p:nvSpPr>
          <p:cNvPr id="8" name="Нижний колонтитул 7"/>
          <p:cNvSpPr>
            <a:spLocks noGrp="1"/>
          </p:cNvSpPr>
          <p:nvPr>
            <p:ph type="ftr" sz="quarter" idx="11"/>
          </p:nvPr>
        </p:nvSpPr>
        <p:spPr/>
        <p:txBody>
          <a:bodyPr/>
          <a:lstStyle>
            <a:extLst/>
          </a:lstStyle>
          <a:p>
            <a:endParaRPr lang="ru-RU"/>
          </a:p>
        </p:txBody>
      </p:sp>
      <p:sp>
        <p:nvSpPr>
          <p:cNvPr id="9" name="Номер слайда 8"/>
          <p:cNvSpPr>
            <a:spLocks noGrp="1"/>
          </p:cNvSpPr>
          <p:nvPr>
            <p:ph type="sldNum" sz="quarter" idx="12"/>
          </p:nvPr>
        </p:nvSpPr>
        <p:spPr/>
        <p:txBody>
          <a:bodyPr/>
          <a:lstStyle>
            <a:extLst/>
          </a:lstStyle>
          <a:p>
            <a:fld id="{6224B952-31CB-4340-ADF2-5E0FB2A9AB4D}" type="slidenum">
              <a:rPr lang="ru-RU" smtClean="0"/>
              <a:t>‹#›</a:t>
            </a:fld>
            <a:endParaRPr lang="ru-RU"/>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bg>
      <p:bgRef idx="1002">
        <a:schemeClr val="bg1"/>
      </p:bgRef>
    </p:bg>
    <p:spTree>
      <p:nvGrpSpPr>
        <p:cNvPr id="1" name=""/>
        <p:cNvGrpSpPr/>
        <p:nvPr/>
      </p:nvGrpSpPr>
      <p:grpSpPr>
        <a:xfrm>
          <a:off x="0" y="0"/>
          <a:ext cx="0" cy="0"/>
          <a:chOff x="0" y="0"/>
          <a:chExt cx="0" cy="0"/>
        </a:xfrm>
      </p:grpSpPr>
      <p:sp>
        <p:nvSpPr>
          <p:cNvPr id="3" name="Дата 2"/>
          <p:cNvSpPr>
            <a:spLocks noGrp="1"/>
          </p:cNvSpPr>
          <p:nvPr>
            <p:ph type="dt" sz="half" idx="10"/>
          </p:nvPr>
        </p:nvSpPr>
        <p:spPr/>
        <p:txBody>
          <a:bodyPr/>
          <a:lstStyle>
            <a:extLst/>
          </a:lstStyle>
          <a:p>
            <a:fld id="{A7963412-9B95-480E-BFF0-CF8F4AED3F00}" type="datetimeFigureOut">
              <a:rPr lang="ru-RU" smtClean="0"/>
              <a:t>02.04.2020</a:t>
            </a:fld>
            <a:endParaRPr lang="ru-RU"/>
          </a:p>
        </p:txBody>
      </p:sp>
      <p:sp>
        <p:nvSpPr>
          <p:cNvPr id="4" name="Нижний колонтитул 3"/>
          <p:cNvSpPr>
            <a:spLocks noGrp="1"/>
          </p:cNvSpPr>
          <p:nvPr>
            <p:ph type="ftr" sz="quarter" idx="11"/>
          </p:nvPr>
        </p:nvSpPr>
        <p:spPr/>
        <p:txBody>
          <a:bodyPr/>
          <a:lstStyle>
            <a:extLst/>
          </a:lstStyle>
          <a:p>
            <a:endParaRPr lang="ru-RU"/>
          </a:p>
        </p:txBody>
      </p:sp>
      <p:sp>
        <p:nvSpPr>
          <p:cNvPr id="5" name="Номер слайда 4"/>
          <p:cNvSpPr>
            <a:spLocks noGrp="1"/>
          </p:cNvSpPr>
          <p:nvPr>
            <p:ph type="sldNum" sz="quarter" idx="12"/>
          </p:nvPr>
        </p:nvSpPr>
        <p:spPr/>
        <p:txBody>
          <a:bodyPr/>
          <a:lstStyle>
            <a:extLst/>
          </a:lstStyle>
          <a:p>
            <a:fld id="{6224B952-31CB-4340-ADF2-5E0FB2A9AB4D}" type="slidenum">
              <a:rPr lang="ru-RU" smtClean="0"/>
              <a:t>‹#›</a:t>
            </a:fld>
            <a:endParaRPr lang="ru-RU"/>
          </a:p>
        </p:txBody>
      </p:sp>
      <p:sp>
        <p:nvSpPr>
          <p:cNvPr id="6" name="Заголовок 5"/>
          <p:cNvSpPr>
            <a:spLocks noGrp="1"/>
          </p:cNvSpPr>
          <p:nvPr>
            <p:ph type="title"/>
          </p:nvPr>
        </p:nvSpPr>
        <p:spPr/>
        <p:txBody>
          <a:bodyPr rtlCol="0"/>
          <a:lstStyle>
            <a:extLst/>
          </a:lstStyle>
          <a:p>
            <a:r>
              <a:rPr kumimoji="0" lang="ru-RU" smtClean="0"/>
              <a:t>Образец заголовка</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extLst/>
          </a:lstStyle>
          <a:p>
            <a:fld id="{A7963412-9B95-480E-BFF0-CF8F4AED3F00}" type="datetimeFigureOut">
              <a:rPr lang="ru-RU" smtClean="0"/>
              <a:t>02.04.2020</a:t>
            </a:fld>
            <a:endParaRPr lang="ru-RU"/>
          </a:p>
        </p:txBody>
      </p:sp>
      <p:sp>
        <p:nvSpPr>
          <p:cNvPr id="3" name="Нижний колонтитул 2"/>
          <p:cNvSpPr>
            <a:spLocks noGrp="1"/>
          </p:cNvSpPr>
          <p:nvPr>
            <p:ph type="ftr" sz="quarter" idx="11"/>
          </p:nvPr>
        </p:nvSpPr>
        <p:spPr/>
        <p:txBody>
          <a:bodyPr/>
          <a:lstStyle>
            <a:extLst/>
          </a:lstStyle>
          <a:p>
            <a:endParaRPr lang="ru-RU"/>
          </a:p>
        </p:txBody>
      </p:sp>
      <p:sp>
        <p:nvSpPr>
          <p:cNvPr id="4" name="Номер слайда 3"/>
          <p:cNvSpPr>
            <a:spLocks noGrp="1"/>
          </p:cNvSpPr>
          <p:nvPr>
            <p:ph type="sldNum" sz="quarter" idx="12"/>
          </p:nvPr>
        </p:nvSpPr>
        <p:spPr/>
        <p:txBody>
          <a:bodyPr/>
          <a:lstStyle>
            <a:extLst/>
          </a:lstStyle>
          <a:p>
            <a:fld id="{6224B952-31CB-4340-ADF2-5E0FB2A9AB4D}" type="slidenum">
              <a:rPr lang="ru-RU" smtClean="0"/>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bg>
      <p:bgRef idx="1003">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ru-RU" smtClean="0"/>
              <a:t>Образец заголовка</a:t>
            </a:r>
            <a:endParaRPr kumimoji="0" lang="en-US"/>
          </a:p>
        </p:txBody>
      </p:sp>
      <p:sp>
        <p:nvSpPr>
          <p:cNvPr id="3" name="Текст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ru-RU" smtClean="0"/>
              <a:t>Образец текста</a:t>
            </a:r>
          </a:p>
        </p:txBody>
      </p:sp>
      <p:sp>
        <p:nvSpPr>
          <p:cNvPr id="4" name="Содержимое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a:xfrm>
            <a:off x="6727032" y="6407944"/>
            <a:ext cx="1920240" cy="365760"/>
          </a:xfrm>
        </p:spPr>
        <p:txBody>
          <a:bodyPr/>
          <a:lstStyle>
            <a:extLst/>
          </a:lstStyle>
          <a:p>
            <a:fld id="{A7963412-9B95-480E-BFF0-CF8F4AED3F00}" type="datetimeFigureOut">
              <a:rPr lang="ru-RU" smtClean="0"/>
              <a:t>02.04.2020</a:t>
            </a:fld>
            <a:endParaRPr lang="ru-RU"/>
          </a:p>
        </p:txBody>
      </p:sp>
      <p:sp>
        <p:nvSpPr>
          <p:cNvPr id="6" name="Нижний колонтитул 5"/>
          <p:cNvSpPr>
            <a:spLocks noGrp="1"/>
          </p:cNvSpPr>
          <p:nvPr>
            <p:ph type="ftr" sz="quarter" idx="11"/>
          </p:nvPr>
        </p:nvSpPr>
        <p:spPr/>
        <p:txBody>
          <a:bodyPr/>
          <a:lstStyle>
            <a:extLst/>
          </a:lstStyle>
          <a:p>
            <a:endParaRPr lang="ru-RU"/>
          </a:p>
        </p:txBody>
      </p:sp>
      <p:sp>
        <p:nvSpPr>
          <p:cNvPr id="7" name="Номер слайда 6"/>
          <p:cNvSpPr>
            <a:spLocks noGrp="1"/>
          </p:cNvSpPr>
          <p:nvPr>
            <p:ph type="sldNum" sz="quarter" idx="12"/>
          </p:nvPr>
        </p:nvSpPr>
        <p:spPr/>
        <p:txBody>
          <a:bodyPr/>
          <a:lstStyle>
            <a:extLst/>
          </a:lstStyle>
          <a:p>
            <a:fld id="{6224B952-31CB-4340-ADF2-5E0FB2A9AB4D}" type="slidenum">
              <a:rPr lang="ru-RU" smtClean="0"/>
              <a:t>‹#›</a:t>
            </a:fld>
            <a:endParaRPr lang="ru-RU"/>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bg>
      <p:bgRef idx="1002">
        <a:schemeClr val="bg1"/>
      </p:bgRef>
    </p:bg>
    <p:spTree>
      <p:nvGrpSpPr>
        <p:cNvPr id="1" name=""/>
        <p:cNvGrpSpPr/>
        <p:nvPr/>
      </p:nvGrpSpPr>
      <p:grpSpPr>
        <a:xfrm>
          <a:off x="0" y="0"/>
          <a:ext cx="0" cy="0"/>
          <a:chOff x="0" y="0"/>
          <a:chExt cx="0" cy="0"/>
        </a:xfrm>
      </p:grpSpPr>
      <p:sp>
        <p:nvSpPr>
          <p:cNvPr id="4" name="Текст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ru-RU" smtClean="0"/>
              <a:t>Образец текста</a:t>
            </a:r>
          </a:p>
        </p:txBody>
      </p:sp>
      <p:sp>
        <p:nvSpPr>
          <p:cNvPr id="3" name="Рисунок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ru-RU" smtClean="0"/>
              <a:t>Вставка рисунка</a:t>
            </a:r>
            <a:endParaRPr kumimoji="0" lang="en-US" dirty="0"/>
          </a:p>
        </p:txBody>
      </p:sp>
      <p:sp>
        <p:nvSpPr>
          <p:cNvPr id="5" name="Дата 4"/>
          <p:cNvSpPr>
            <a:spLocks noGrp="1"/>
          </p:cNvSpPr>
          <p:nvPr>
            <p:ph type="dt" sz="half" idx="10"/>
          </p:nvPr>
        </p:nvSpPr>
        <p:spPr/>
        <p:txBody>
          <a:bodyPr/>
          <a:lstStyle>
            <a:lvl1pPr>
              <a:defRPr>
                <a:solidFill>
                  <a:schemeClr val="tx1"/>
                </a:solidFill>
              </a:defRPr>
            </a:lvl1pPr>
            <a:extLst/>
          </a:lstStyle>
          <a:p>
            <a:fld id="{A7963412-9B95-480E-BFF0-CF8F4AED3F00}" type="datetimeFigureOut">
              <a:rPr lang="ru-RU" smtClean="0"/>
              <a:t>02.04.2020</a:t>
            </a:fld>
            <a:endParaRPr lang="ru-RU"/>
          </a:p>
        </p:txBody>
      </p:sp>
      <p:sp>
        <p:nvSpPr>
          <p:cNvPr id="6" name="Нижний колонтитул 5"/>
          <p:cNvSpPr>
            <a:spLocks noGrp="1"/>
          </p:cNvSpPr>
          <p:nvPr>
            <p:ph type="ftr" sz="quarter" idx="11"/>
          </p:nvPr>
        </p:nvSpPr>
        <p:spPr>
          <a:xfrm>
            <a:off x="4380072" y="6407944"/>
            <a:ext cx="2350681" cy="365125"/>
          </a:xfrm>
        </p:spPr>
        <p:txBody>
          <a:bodyPr/>
          <a:lstStyle>
            <a:lvl1pPr>
              <a:defRPr>
                <a:solidFill>
                  <a:schemeClr val="tx1"/>
                </a:solidFill>
              </a:defRPr>
            </a:lvl1pPr>
            <a:extLst/>
          </a:lstStyle>
          <a:p>
            <a:endParaRPr lang="ru-RU"/>
          </a:p>
        </p:txBody>
      </p:sp>
      <p:sp>
        <p:nvSpPr>
          <p:cNvPr id="7" name="Номер слайда 6"/>
          <p:cNvSpPr>
            <a:spLocks noGrp="1"/>
          </p:cNvSpPr>
          <p:nvPr>
            <p:ph type="sldNum" sz="quarter" idx="12"/>
          </p:nvPr>
        </p:nvSpPr>
        <p:spPr/>
        <p:txBody>
          <a:bodyPr/>
          <a:lstStyle>
            <a:lvl1pPr>
              <a:defRPr>
                <a:solidFill>
                  <a:schemeClr val="tx1"/>
                </a:solidFill>
              </a:defRPr>
            </a:lvl1pPr>
            <a:extLst/>
          </a:lstStyle>
          <a:p>
            <a:fld id="{6224B952-31CB-4340-ADF2-5E0FB2A9AB4D}" type="slidenum">
              <a:rPr lang="ru-RU" smtClean="0"/>
              <a:t>‹#›</a:t>
            </a:fld>
            <a:endParaRPr lang="ru-RU"/>
          </a:p>
        </p:txBody>
      </p:sp>
      <p:sp>
        <p:nvSpPr>
          <p:cNvPr id="2" name="Заголовок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ru-RU" smtClean="0"/>
              <a:t>Образец заголовка</a:t>
            </a:r>
            <a:endParaRPr kumimoji="0" lang="en-US"/>
          </a:p>
        </p:txBody>
      </p:sp>
      <p:sp>
        <p:nvSpPr>
          <p:cNvPr id="8" name="Полилиния 7"/>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9" name="Полилиния 8"/>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0" name="Прямоугольный треугольник 9"/>
          <p:cNvSpPr>
            <a:spLocks/>
          </p:cNvSpPr>
          <p:nvPr/>
        </p:nvSpPr>
        <p:spPr bwMode="auto">
          <a:xfrm>
            <a:off x="-6042" y="5791253"/>
            <a:ext cx="3402314" cy="1080868"/>
          </a:xfrm>
          <a:prstGeom prst="rtTriangle">
            <a:avLst/>
          </a:pr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1" name="Прямая соединительная линия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Нашивка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13" name="Нашивка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extLs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1481329"/>
            <a:ext cx="8229600" cy="4386071"/>
          </a:xfrm>
        </p:spPr>
        <p:txBody>
          <a:bodyPr vert="eaVert"/>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extLst/>
          </a:lstStyle>
          <a:p>
            <a:fld id="{A7963412-9B95-480E-BFF0-CF8F4AED3F00}" type="datetimeFigureOut">
              <a:rPr lang="ru-RU" smtClean="0"/>
              <a:t>02.04.2020</a:t>
            </a:fld>
            <a:endParaRPr lang="ru-RU"/>
          </a:p>
        </p:txBody>
      </p:sp>
      <p:sp>
        <p:nvSpPr>
          <p:cNvPr id="5" name="Нижний колонтитул 4"/>
          <p:cNvSpPr>
            <a:spLocks noGrp="1"/>
          </p:cNvSpPr>
          <p:nvPr>
            <p:ph type="ftr" sz="quarter" idx="11"/>
          </p:nvPr>
        </p:nvSpPr>
        <p:spPr/>
        <p:txBody>
          <a:bodyPr/>
          <a:lstStyle>
            <a:extLst/>
          </a:lstStyle>
          <a:p>
            <a:endParaRPr lang="ru-RU"/>
          </a:p>
        </p:txBody>
      </p:sp>
      <p:sp>
        <p:nvSpPr>
          <p:cNvPr id="6" name="Номер слайда 5"/>
          <p:cNvSpPr>
            <a:spLocks noGrp="1"/>
          </p:cNvSpPr>
          <p:nvPr>
            <p:ph type="sldNum" sz="quarter" idx="12"/>
          </p:nvPr>
        </p:nvSpPr>
        <p:spPr/>
        <p:txBody>
          <a:bodyPr/>
          <a:lstStyle>
            <a:extLst/>
          </a:lstStyle>
          <a:p>
            <a:fld id="{6224B952-31CB-4340-ADF2-5E0FB2A9AB4D}" type="slidenum">
              <a:rPr lang="ru-RU" smtClean="0"/>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844013" y="274640"/>
            <a:ext cx="1777470" cy="5592761"/>
          </a:xfrm>
        </p:spPr>
        <p:txBody>
          <a:bodyPr vert="eaVert"/>
          <a:lstStyle>
            <a:extLs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274641"/>
            <a:ext cx="6324600" cy="5592760"/>
          </a:xfrm>
        </p:spPr>
        <p:txBody>
          <a:bodyPr vert="eaVert"/>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extLst/>
          </a:lstStyle>
          <a:p>
            <a:fld id="{A7963412-9B95-480E-BFF0-CF8F4AED3F00}" type="datetimeFigureOut">
              <a:rPr lang="ru-RU" smtClean="0"/>
              <a:t>02.04.2020</a:t>
            </a:fld>
            <a:endParaRPr lang="ru-RU"/>
          </a:p>
        </p:txBody>
      </p:sp>
      <p:sp>
        <p:nvSpPr>
          <p:cNvPr id="5" name="Нижний колонтитул 4"/>
          <p:cNvSpPr>
            <a:spLocks noGrp="1"/>
          </p:cNvSpPr>
          <p:nvPr>
            <p:ph type="ftr" sz="quarter" idx="11"/>
          </p:nvPr>
        </p:nvSpPr>
        <p:spPr/>
        <p:txBody>
          <a:bodyPr/>
          <a:lstStyle>
            <a:extLst/>
          </a:lstStyle>
          <a:p>
            <a:endParaRPr lang="ru-RU"/>
          </a:p>
        </p:txBody>
      </p:sp>
      <p:sp>
        <p:nvSpPr>
          <p:cNvPr id="6" name="Номер слайда 5"/>
          <p:cNvSpPr>
            <a:spLocks noGrp="1"/>
          </p:cNvSpPr>
          <p:nvPr>
            <p:ph type="sldNum" sz="quarter" idx="12"/>
          </p:nvPr>
        </p:nvSpPr>
        <p:spPr/>
        <p:txBody>
          <a:bodyPr/>
          <a:lstStyle>
            <a:extLst/>
          </a:lstStyle>
          <a:p>
            <a:fld id="{6224B952-31CB-4340-ADF2-5E0FB2A9AB4D}" type="slidenum">
              <a:rPr lang="ru-RU" smtClean="0"/>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Полилиния 12"/>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Полилиния 11"/>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4" name="Прямоугольный треугольник 13"/>
          <p:cNvSpPr>
            <a:spLocks/>
          </p:cNvSpPr>
          <p:nvPr/>
        </p:nvSpPr>
        <p:spPr bwMode="auto">
          <a:xfrm>
            <a:off x="-6042" y="5791253"/>
            <a:ext cx="3402314" cy="1080868"/>
          </a:xfrm>
          <a:prstGeom prst="rtTriangle">
            <a:avLst/>
          </a:prstGeom>
          <a:blipFill>
            <a:blip r:embed="rId13"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5" name="Прямая соединительная линия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Заголовок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extLst/>
          </a:lstStyle>
          <a:p>
            <a:r>
              <a:rPr kumimoji="0" lang="ru-RU" smtClean="0"/>
              <a:t>Образец заголовка</a:t>
            </a:r>
            <a:endParaRPr kumimoji="0" lang="en-US"/>
          </a:p>
        </p:txBody>
      </p:sp>
      <p:sp>
        <p:nvSpPr>
          <p:cNvPr id="30" name="Текст 29"/>
          <p:cNvSpPr>
            <a:spLocks noGrp="1"/>
          </p:cNvSpPr>
          <p:nvPr>
            <p:ph type="body" idx="1"/>
          </p:nvPr>
        </p:nvSpPr>
        <p:spPr>
          <a:xfrm>
            <a:off x="457200" y="1481328"/>
            <a:ext cx="8229600" cy="4525963"/>
          </a:xfrm>
          <a:prstGeom prst="rect">
            <a:avLst/>
          </a:prstGeom>
        </p:spPr>
        <p:txBody>
          <a:bodyPr vert="horz">
            <a:normAutofit/>
          </a:bodyPr>
          <a:lstStyle>
            <a:extLst/>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10" name="Дата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fld id="{A7963412-9B95-480E-BFF0-CF8F4AED3F00}" type="datetimeFigureOut">
              <a:rPr lang="ru-RU" smtClean="0"/>
              <a:t>02.04.2020</a:t>
            </a:fld>
            <a:endParaRPr lang="ru-RU"/>
          </a:p>
        </p:txBody>
      </p:sp>
      <p:sp>
        <p:nvSpPr>
          <p:cNvPr id="22" name="Нижний колонтитул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endParaRPr lang="ru-RU"/>
          </a:p>
        </p:txBody>
      </p:sp>
      <p:sp>
        <p:nvSpPr>
          <p:cNvPr id="18" name="Номер слайда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fld id="{6224B952-31CB-4340-ADF2-5E0FB2A9AB4D}" type="slidenum">
              <a:rPr lang="ru-RU" smtClean="0"/>
              <a:t>‹#›</a:t>
            </a:fld>
            <a:endParaRPr lang="ru-RU"/>
          </a:p>
        </p:txBody>
      </p:sp>
    </p:spTree>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ags" Target="../tags/tag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slideLayout" Target="../slideLayouts/slideLayout2.xml"/><Relationship Id="rId1" Type="http://schemas.openxmlformats.org/officeDocument/2006/relationships/tags" Target="../tags/tag2.xml"/></Relationships>
</file>

<file path=ppt/slides/_rels/slide3.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slideLayout" Target="../slideLayouts/slideLayout2.xml"/><Relationship Id="rId1" Type="http://schemas.openxmlformats.org/officeDocument/2006/relationships/tags" Target="../tags/tag3.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4.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slideLayout" Target="../slideLayouts/slideLayout2.xml"/><Relationship Id="rId1" Type="http://schemas.openxmlformats.org/officeDocument/2006/relationships/tags" Target="../tags/tag4.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5.xml.rels><?xml version="1.0" encoding="UTF-8" standalone="yes"?>
<Relationships xmlns="http://schemas.openxmlformats.org/package/2006/relationships"><Relationship Id="rId8" Type="http://schemas.openxmlformats.org/officeDocument/2006/relationships/diagramLayout" Target="../diagrams/layout4.xml"/><Relationship Id="rId3" Type="http://schemas.openxmlformats.org/officeDocument/2006/relationships/diagramLayout" Target="../diagrams/layout3.xml"/><Relationship Id="rId7" Type="http://schemas.openxmlformats.org/officeDocument/2006/relationships/diagramData" Target="../diagrams/data4.xml"/><Relationship Id="rId2" Type="http://schemas.openxmlformats.org/officeDocument/2006/relationships/diagramData" Target="../diagrams/data3.xml"/><Relationship Id="rId1" Type="http://schemas.openxmlformats.org/officeDocument/2006/relationships/slideLayout" Target="../slideLayouts/slideLayout7.xml"/><Relationship Id="rId6" Type="http://schemas.microsoft.com/office/2007/relationships/diagramDrawing" Target="../diagrams/drawing3.xml"/><Relationship Id="rId11" Type="http://schemas.microsoft.com/office/2007/relationships/diagramDrawing" Target="../diagrams/drawing4.xml"/><Relationship Id="rId5" Type="http://schemas.openxmlformats.org/officeDocument/2006/relationships/diagramColors" Target="../diagrams/colors3.xml"/><Relationship Id="rId10" Type="http://schemas.openxmlformats.org/officeDocument/2006/relationships/diagramColors" Target="../diagrams/colors4.xml"/><Relationship Id="rId4" Type="http://schemas.openxmlformats.org/officeDocument/2006/relationships/diagramQuickStyle" Target="../diagrams/quickStyle3.xml"/><Relationship Id="rId9" Type="http://schemas.openxmlformats.org/officeDocument/2006/relationships/diagramQuickStyle" Target="../diagrams/quickStyle4.xml"/></Relationships>
</file>

<file path=ppt/slides/_rels/slide6.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5.gif"/><Relationship Id="rId2" Type="http://schemas.openxmlformats.org/officeDocument/2006/relationships/image" Target="../media/image4.emf"/><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5.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468560" y="1700808"/>
            <a:ext cx="9144000" cy="1829761"/>
          </a:xfrm>
        </p:spPr>
        <p:txBody>
          <a:bodyPr>
            <a:normAutofit/>
          </a:bodyPr>
          <a:lstStyle/>
          <a:p>
            <a:r>
              <a:rPr lang="kk-KZ" i="1" dirty="0" smtClean="0">
                <a:latin typeface="Times New Roman" pitchFamily="18" charset="0"/>
                <a:cs typeface="Times New Roman" pitchFamily="18" charset="0"/>
              </a:rPr>
              <a:t>Еңбекақы бойынша </a:t>
            </a:r>
            <a:r>
              <a:rPr lang="kk-KZ" i="1" dirty="0" smtClean="0">
                <a:latin typeface="Times New Roman" pitchFamily="18" charset="0"/>
                <a:cs typeface="Times New Roman" pitchFamily="18" charset="0"/>
              </a:rPr>
              <a:t>міндеттемелер есебі</a:t>
            </a:r>
            <a:endParaRPr lang="ru-RU" i="1" dirty="0">
              <a:latin typeface="Times New Roman" pitchFamily="18" charset="0"/>
              <a:cs typeface="Times New Roman" pitchFamily="18" charset="0"/>
            </a:endParaRPr>
          </a:p>
        </p:txBody>
      </p:sp>
    </p:spTree>
    <p:custDataLst>
      <p:tags r:id="rId1"/>
    </p:custDataLst>
  </p:cSld>
  <p:clrMapOvr>
    <a:masterClrMapping/>
  </p:clrMapOvr>
  <p:transition advTm="6155">
    <p:wipe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Содержимое 1"/>
          <p:cNvSpPr>
            <a:spLocks noGrp="1"/>
          </p:cNvSpPr>
          <p:nvPr>
            <p:ph idx="1"/>
          </p:nvPr>
        </p:nvSpPr>
        <p:spPr>
          <a:xfrm>
            <a:off x="251520" y="980728"/>
            <a:ext cx="8579296" cy="5112568"/>
          </a:xfrm>
        </p:spPr>
        <p:txBody>
          <a:bodyPr>
            <a:normAutofit/>
          </a:bodyPr>
          <a:lstStyle/>
          <a:p>
            <a:pPr marL="176213" indent="635000" algn="just"/>
            <a:r>
              <a:rPr lang="kk-KZ" sz="1600" b="1" i="1" dirty="0" smtClean="0">
                <a:latin typeface="Times New Roman" pitchFamily="18" charset="0"/>
                <a:cs typeface="Times New Roman" pitchFamily="18" charset="0"/>
              </a:rPr>
              <a:t>Еңбекақы дегеніміз </a:t>
            </a:r>
            <a:r>
              <a:rPr lang="kk-KZ" sz="1600" dirty="0" smtClean="0">
                <a:latin typeface="Times New Roman" pitchFamily="18" charset="0"/>
                <a:cs typeface="Times New Roman" pitchFamily="18" charset="0"/>
              </a:rPr>
              <a:t>– еңбек үшін төлем, оны еңбек келісім шартында және қызмет нұсқауында белгіленген көлеміне сай еңбеккерлер орындаған жұмысы үшін алынады. </a:t>
            </a:r>
            <a:r>
              <a:rPr lang="ru-RU" sz="1600" dirty="0" err="1" smtClean="0">
                <a:latin typeface="Times New Roman" pitchFamily="18" charset="0"/>
                <a:cs typeface="Times New Roman" pitchFamily="18" charset="0"/>
              </a:rPr>
              <a:t>Еңбекақы</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төлеудің</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маңызын</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қызметкерге</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еңбек</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міндетін</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орындағаны</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үшін</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берілетін</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сыйақы</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деп</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түсінеміз</a:t>
            </a:r>
            <a:r>
              <a:rPr lang="ru-RU" sz="1600" dirty="0" smtClean="0">
                <a:latin typeface="Times New Roman" pitchFamily="18" charset="0"/>
                <a:cs typeface="Times New Roman" pitchFamily="18" charset="0"/>
              </a:rPr>
              <a:t>. </a:t>
            </a:r>
            <a:r>
              <a:rPr lang="ru-RU" sz="1600" dirty="0" smtClean="0">
                <a:latin typeface="Times New Roman" pitchFamily="18" charset="0"/>
                <a:cs typeface="Times New Roman" pitchFamily="18" charset="0"/>
              </a:rPr>
              <a:t> </a:t>
            </a:r>
          </a:p>
          <a:p>
            <a:pPr marL="176213" indent="635000" algn="just"/>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Еңбекақы төлеудің негізінде</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еңбекақы төлеудің шекті</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өнімділігімен  шектелінетің, өндіріс </a:t>
            </a:r>
            <a:r>
              <a:rPr lang="ru-RU" sz="1600" dirty="0" smtClean="0">
                <a:latin typeface="Times New Roman" pitchFamily="18" charset="0"/>
                <a:cs typeface="Times New Roman" pitchFamily="18" charset="0"/>
              </a:rPr>
              <a:t>факторы  </a:t>
            </a:r>
            <a:r>
              <a:rPr lang="ru-RU" sz="1600" dirty="0" err="1" smtClean="0">
                <a:latin typeface="Times New Roman" pitchFamily="18" charset="0"/>
                <a:cs typeface="Times New Roman" pitchFamily="18" charset="0"/>
              </a:rPr>
              <a:t>ретіндегі</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еңбектің құны жатыр</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Шекті</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өнімділік</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теориясына</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сәйкес</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қызметкер</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еңбекақының</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орнын</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толтыратын</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өнім</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өндіруге</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міндетті</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олай</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болса</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еңбекақы</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қызметкердің</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еңбек</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тиімділігіне</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тәуелді</a:t>
            </a:r>
            <a:r>
              <a:rPr lang="ru-RU" sz="1600" dirty="0" smtClean="0">
                <a:latin typeface="Times New Roman" pitchFamily="18" charset="0"/>
                <a:cs typeface="Times New Roman" pitchFamily="18" charset="0"/>
              </a:rPr>
              <a:t>.</a:t>
            </a:r>
          </a:p>
          <a:p>
            <a:pPr marL="176213" indent="635000" algn="just"/>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Әлеуметтік</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экономикалық</a:t>
            </a:r>
            <a:r>
              <a:rPr lang="ru-RU" sz="1600" dirty="0" smtClean="0">
                <a:latin typeface="Times New Roman" pitchFamily="18" charset="0"/>
                <a:cs typeface="Times New Roman" pitchFamily="18" charset="0"/>
              </a:rPr>
              <a:t>  категория </a:t>
            </a:r>
            <a:r>
              <a:rPr lang="ru-RU" sz="1600" dirty="0" err="1" smtClean="0">
                <a:latin typeface="Times New Roman" pitchFamily="18" charset="0"/>
                <a:cs typeface="Times New Roman" pitchFamily="18" charset="0"/>
              </a:rPr>
              <a:t>бойынша</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еңбекақының</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маңызын</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қызметкерлер</a:t>
            </a:r>
            <a:r>
              <a:rPr lang="ru-RU" sz="1600" dirty="0" smtClean="0">
                <a:latin typeface="Times New Roman" pitchFamily="18" charset="0"/>
                <a:cs typeface="Times New Roman" pitchFamily="18" charset="0"/>
              </a:rPr>
              <a:t> мен </a:t>
            </a:r>
            <a:r>
              <a:rPr lang="ru-RU" sz="1600" dirty="0" err="1" smtClean="0">
                <a:latin typeface="Times New Roman" pitchFamily="18" charset="0"/>
                <a:cs typeface="Times New Roman" pitchFamily="18" charset="0"/>
              </a:rPr>
              <a:t>жұмыс</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берушілер</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үшін</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қатыстыру</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қажет</a:t>
            </a:r>
            <a:r>
              <a:rPr lang="ru-RU" sz="1600" dirty="0" smtClean="0">
                <a:latin typeface="Times New Roman" pitchFamily="18" charset="0"/>
                <a:cs typeface="Times New Roman" pitchFamily="18" charset="0"/>
              </a:rPr>
              <a:t>.</a:t>
            </a:r>
          </a:p>
          <a:p>
            <a:pPr marL="176213" indent="635000" algn="just"/>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Қызметкер</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үшін</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еңбекақы</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оның</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жеке</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табысының</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негізі</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және</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басты</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бөлігі</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болып</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табылады</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сонымен</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қатар</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еңбекақы</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қызметкердің</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және</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оның</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жанұя</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мүшесіндегі</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адамдардың</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әл</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ауқат</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деңгейін</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жоғарылататын</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құрал</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болып</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саналады</a:t>
            </a:r>
            <a:r>
              <a:rPr lang="ru-RU" sz="1600" dirty="0" smtClean="0">
                <a:latin typeface="Times New Roman" pitchFamily="18" charset="0"/>
                <a:cs typeface="Times New Roman" pitchFamily="18" charset="0"/>
              </a:rPr>
              <a:t>. </a:t>
            </a:r>
            <a:endParaRPr lang="ru-RU" sz="1600" dirty="0" smtClean="0">
              <a:latin typeface="Times New Roman" pitchFamily="18" charset="0"/>
              <a:cs typeface="Times New Roman" pitchFamily="18" charset="0"/>
            </a:endParaRPr>
          </a:p>
          <a:p>
            <a:pPr marL="176213" indent="635000" algn="just"/>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Жұмыс беруші</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үшін  еңбекақы өндіріс шығындары  болып</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саналады</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Жұмыс</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беруші</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әсіресе</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бұйымның</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кететің</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шығындарды</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барынша</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азайтуға</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тырысады</a:t>
            </a:r>
            <a:r>
              <a:rPr lang="ru-RU" sz="1600" dirty="0" smtClean="0">
                <a:latin typeface="Times New Roman" pitchFamily="18" charset="0"/>
                <a:cs typeface="Times New Roman" pitchFamily="18" charset="0"/>
              </a:rPr>
              <a:t>.</a:t>
            </a:r>
          </a:p>
          <a:p>
            <a:pPr marL="176213" indent="635000" algn="just"/>
            <a:r>
              <a:rPr lang="ru-RU" sz="1600" dirty="0" err="1" smtClean="0">
                <a:latin typeface="Times New Roman" pitchFamily="18" charset="0"/>
                <a:cs typeface="Times New Roman" pitchFamily="18" charset="0"/>
              </a:rPr>
              <a:t>Еңбекақы</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кәсіпорын</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қызметкерлері</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үшін</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маңызды</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ынта</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және</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еңбек</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төлемінің</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нышаны</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болып</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табылғандықтан</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ұдайы</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өндірістік</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және</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уәждемелік</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қызмет</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атқарады</a:t>
            </a:r>
            <a:r>
              <a:rPr lang="ru-RU" sz="1600" dirty="0" smtClean="0">
                <a:latin typeface="Times New Roman" pitchFamily="18" charset="0"/>
                <a:cs typeface="Times New Roman" pitchFamily="18" charset="0"/>
              </a:rPr>
              <a:t>.</a:t>
            </a:r>
            <a:endParaRPr lang="ru-RU" sz="1600" dirty="0">
              <a:latin typeface="Times New Roman" pitchFamily="18" charset="0"/>
              <a:cs typeface="Times New Roman" pitchFamily="18" charset="0"/>
            </a:endParaRPr>
          </a:p>
        </p:txBody>
      </p:sp>
      <p:sp>
        <p:nvSpPr>
          <p:cNvPr id="3" name="Заголовок 2"/>
          <p:cNvSpPr>
            <a:spLocks noGrp="1"/>
          </p:cNvSpPr>
          <p:nvPr>
            <p:ph type="title"/>
          </p:nvPr>
        </p:nvSpPr>
        <p:spPr>
          <a:xfrm>
            <a:off x="7753" y="0"/>
            <a:ext cx="9144000" cy="1143000"/>
          </a:xfrm>
        </p:spPr>
        <p:txBody>
          <a:bodyPr>
            <a:normAutofit fontScale="90000"/>
          </a:bodyPr>
          <a:lstStyle/>
          <a:p>
            <a:r>
              <a:rPr lang="ru-RU" sz="3100" dirty="0" smtClean="0">
                <a:latin typeface="Times New Roman" pitchFamily="18" charset="0"/>
                <a:cs typeface="Times New Roman" pitchFamily="18" charset="0"/>
              </a:rPr>
              <a:t/>
            </a:r>
            <a:br>
              <a:rPr lang="ru-RU" sz="3100" dirty="0" smtClean="0">
                <a:latin typeface="Times New Roman" pitchFamily="18" charset="0"/>
                <a:cs typeface="Times New Roman" pitchFamily="18" charset="0"/>
              </a:rPr>
            </a:br>
            <a:r>
              <a:rPr lang="ru-RU" sz="3100" dirty="0" smtClean="0">
                <a:latin typeface="Times New Roman" pitchFamily="18" charset="0"/>
                <a:cs typeface="Times New Roman" pitchFamily="18" charset="0"/>
              </a:rPr>
              <a:t> </a:t>
            </a:r>
            <a:r>
              <a:rPr lang="ru-RU" sz="4400" dirty="0" err="1" smtClean="0">
                <a:latin typeface="Times New Roman" pitchFamily="18" charset="0"/>
                <a:cs typeface="Times New Roman" pitchFamily="18" charset="0"/>
              </a:rPr>
              <a:t>Еңбекақы төлеудің маңызы</a:t>
            </a:r>
            <a:r>
              <a:rPr lang="ru-RU" dirty="0" smtClean="0">
                <a:latin typeface="Times New Roman" pitchFamily="18" charset="0"/>
                <a:cs typeface="Times New Roman" pitchFamily="18" charset="0"/>
              </a:rPr>
              <a:t/>
            </a:r>
            <a:br>
              <a:rPr lang="ru-RU" dirty="0" smtClean="0">
                <a:latin typeface="Times New Roman" pitchFamily="18" charset="0"/>
                <a:cs typeface="Times New Roman" pitchFamily="18" charset="0"/>
              </a:rPr>
            </a:br>
            <a:endParaRPr lang="ru-RU" dirty="0"/>
          </a:p>
        </p:txBody>
      </p:sp>
      <p:pic>
        <p:nvPicPr>
          <p:cNvPr id="1026" name="Picture 2" descr="http://www.qazaquni.kz/wp-content/uploads/1449574262-356.jpg"/>
          <p:cNvPicPr>
            <a:picLocks noChangeAspect="1" noChangeArrowheads="1"/>
          </p:cNvPicPr>
          <p:nvPr/>
        </p:nvPicPr>
        <p:blipFill>
          <a:blip r:embed="rId3" cstate="print"/>
          <a:srcRect/>
          <a:stretch>
            <a:fillRect/>
          </a:stretch>
        </p:blipFill>
        <p:spPr bwMode="auto">
          <a:xfrm>
            <a:off x="5436096" y="5358268"/>
            <a:ext cx="3168352" cy="1412776"/>
          </a:xfrm>
          <a:prstGeom prst="rect">
            <a:avLst/>
          </a:prstGeom>
          <a:noFill/>
        </p:spPr>
      </p:pic>
    </p:spTree>
    <p:custDataLst>
      <p:tags r:id="rId1"/>
    </p:custDataLst>
  </p:cSld>
  <p:clrMapOvr>
    <a:masterClrMapping/>
  </p:clrMapOvr>
  <p:transition advTm="10156">
    <p:split orient="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grpId="0" nodeType="clickEffect">
                                  <p:stCondLst>
                                    <p:cond delay="0"/>
                                  </p:stCondLst>
                                  <p:childTnLst>
                                    <p:set>
                                      <p:cBhvr>
                                        <p:cTn id="12" dur="1" fill="hold">
                                          <p:stCondLst>
                                            <p:cond delay="0"/>
                                          </p:stCondLst>
                                        </p:cTn>
                                        <p:tgtEl>
                                          <p:spTgt spid="2">
                                            <p:txEl>
                                              <p:pRg st="0" end="0"/>
                                            </p:txEl>
                                          </p:spTgt>
                                        </p:tgtEl>
                                        <p:attrNameLst>
                                          <p:attrName>style.visibility</p:attrName>
                                        </p:attrNameLst>
                                      </p:cBhvr>
                                      <p:to>
                                        <p:strVal val="visible"/>
                                      </p:to>
                                    </p:set>
                                    <p:animEffect transition="in" filter="fade">
                                      <p:cBhvr>
                                        <p:cTn id="13" dur="2000"/>
                                        <p:tgtEl>
                                          <p:spTgt spid="2">
                                            <p:txEl>
                                              <p:pRg st="0" end="0"/>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2">
                                            <p:txEl>
                                              <p:pRg st="1" end="1"/>
                                            </p:txEl>
                                          </p:spTgt>
                                        </p:tgtEl>
                                        <p:attrNameLst>
                                          <p:attrName>style.visibility</p:attrName>
                                        </p:attrNameLst>
                                      </p:cBhvr>
                                      <p:to>
                                        <p:strVal val="visible"/>
                                      </p:to>
                                    </p:set>
                                    <p:animEffect transition="in" filter="fade">
                                      <p:cBhvr>
                                        <p:cTn id="18" dur="2000"/>
                                        <p:tgtEl>
                                          <p:spTgt spid="2">
                                            <p:txEl>
                                              <p:pRg st="1" end="1"/>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2">
                                            <p:txEl>
                                              <p:pRg st="2" end="2"/>
                                            </p:txEl>
                                          </p:spTgt>
                                        </p:tgtEl>
                                        <p:attrNameLst>
                                          <p:attrName>style.visibility</p:attrName>
                                        </p:attrNameLst>
                                      </p:cBhvr>
                                      <p:to>
                                        <p:strVal val="visible"/>
                                      </p:to>
                                    </p:set>
                                    <p:animEffect transition="in" filter="fade">
                                      <p:cBhvr>
                                        <p:cTn id="23" dur="2000"/>
                                        <p:tgtEl>
                                          <p:spTgt spid="2">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2">
                                            <p:txEl>
                                              <p:pRg st="3" end="3"/>
                                            </p:txEl>
                                          </p:spTgt>
                                        </p:tgtEl>
                                        <p:attrNameLst>
                                          <p:attrName>style.visibility</p:attrName>
                                        </p:attrNameLst>
                                      </p:cBhvr>
                                      <p:to>
                                        <p:strVal val="visible"/>
                                      </p:to>
                                    </p:set>
                                    <p:animEffect transition="in" filter="fade">
                                      <p:cBhvr>
                                        <p:cTn id="28" dur="2000"/>
                                        <p:tgtEl>
                                          <p:spTgt spid="2">
                                            <p:txEl>
                                              <p:pRg st="3" end="3"/>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grpId="0" nodeType="clickEffect">
                                  <p:stCondLst>
                                    <p:cond delay="0"/>
                                  </p:stCondLst>
                                  <p:childTnLst>
                                    <p:set>
                                      <p:cBhvr>
                                        <p:cTn id="32" dur="1" fill="hold">
                                          <p:stCondLst>
                                            <p:cond delay="0"/>
                                          </p:stCondLst>
                                        </p:cTn>
                                        <p:tgtEl>
                                          <p:spTgt spid="2">
                                            <p:txEl>
                                              <p:pRg st="4" end="4"/>
                                            </p:txEl>
                                          </p:spTgt>
                                        </p:tgtEl>
                                        <p:attrNameLst>
                                          <p:attrName>style.visibility</p:attrName>
                                        </p:attrNameLst>
                                      </p:cBhvr>
                                      <p:to>
                                        <p:strVal val="visible"/>
                                      </p:to>
                                    </p:set>
                                    <p:animEffect transition="in" filter="fade">
                                      <p:cBhvr>
                                        <p:cTn id="33" dur="2000"/>
                                        <p:tgtEl>
                                          <p:spTgt spid="2">
                                            <p:txEl>
                                              <p:pRg st="4" end="4"/>
                                            </p:txEl>
                                          </p:spTgt>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grpId="0" nodeType="clickEffect">
                                  <p:stCondLst>
                                    <p:cond delay="0"/>
                                  </p:stCondLst>
                                  <p:childTnLst>
                                    <p:set>
                                      <p:cBhvr>
                                        <p:cTn id="37" dur="1" fill="hold">
                                          <p:stCondLst>
                                            <p:cond delay="0"/>
                                          </p:stCondLst>
                                        </p:cTn>
                                        <p:tgtEl>
                                          <p:spTgt spid="2">
                                            <p:txEl>
                                              <p:pRg st="5" end="5"/>
                                            </p:txEl>
                                          </p:spTgt>
                                        </p:tgtEl>
                                        <p:attrNameLst>
                                          <p:attrName>style.visibility</p:attrName>
                                        </p:attrNameLst>
                                      </p:cBhvr>
                                      <p:to>
                                        <p:strVal val="visible"/>
                                      </p:to>
                                    </p:set>
                                    <p:animEffect transition="in" filter="fade">
                                      <p:cBhvr>
                                        <p:cTn id="38" dur="2000"/>
                                        <p:tgtEl>
                                          <p:spTgt spid="2">
                                            <p:txEl>
                                              <p:pRg st="5" end="5"/>
                                            </p:txEl>
                                          </p:spTgt>
                                        </p:tgtEl>
                                      </p:cBhvr>
                                    </p:animEffect>
                                  </p:childTnLst>
                                </p:cTn>
                              </p:par>
                            </p:childTnLst>
                          </p:cTn>
                        </p:par>
                      </p:childTnLst>
                    </p:cTn>
                  </p:par>
                  <p:par>
                    <p:cTn id="39" fill="hold">
                      <p:stCondLst>
                        <p:cond delay="indefinite"/>
                      </p:stCondLst>
                      <p:childTnLst>
                        <p:par>
                          <p:cTn id="40" fill="hold">
                            <p:stCondLst>
                              <p:cond delay="0"/>
                            </p:stCondLst>
                            <p:childTnLst>
                              <p:par>
                                <p:cTn id="41" presetID="22" presetClass="entr" presetSubtype="4" fill="hold" nodeType="clickEffect">
                                  <p:stCondLst>
                                    <p:cond delay="0"/>
                                  </p:stCondLst>
                                  <p:childTnLst>
                                    <p:set>
                                      <p:cBhvr>
                                        <p:cTn id="42" dur="1" fill="hold">
                                          <p:stCondLst>
                                            <p:cond delay="0"/>
                                          </p:stCondLst>
                                        </p:cTn>
                                        <p:tgtEl>
                                          <p:spTgt spid="1026"/>
                                        </p:tgtEl>
                                        <p:attrNameLst>
                                          <p:attrName>style.visibility</p:attrName>
                                        </p:attrNameLst>
                                      </p:cBhvr>
                                      <p:to>
                                        <p:strVal val="visible"/>
                                      </p:to>
                                    </p:set>
                                    <p:animEffect transition="in" filter="wipe(down)">
                                      <p:cBhvr>
                                        <p:cTn id="43" dur="500"/>
                                        <p:tgtEl>
                                          <p:spTgt spid="10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P spid="3"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Содержимое 1"/>
          <p:cNvSpPr>
            <a:spLocks noGrp="1"/>
          </p:cNvSpPr>
          <p:nvPr>
            <p:ph idx="1"/>
          </p:nvPr>
        </p:nvSpPr>
        <p:spPr>
          <a:xfrm>
            <a:off x="467544" y="1700808"/>
            <a:ext cx="8229600" cy="4525963"/>
          </a:xfrm>
        </p:spPr>
        <p:txBody>
          <a:bodyPr>
            <a:normAutofit/>
          </a:bodyPr>
          <a:lstStyle/>
          <a:p>
            <a:r>
              <a:rPr lang="ru-RU" dirty="0" smtClean="0">
                <a:latin typeface="Times New Roman" pitchFamily="18" charset="0"/>
                <a:cs typeface="Times New Roman" pitchFamily="18" charset="0"/>
              </a:rPr>
              <a:t>             </a:t>
            </a:r>
            <a:r>
              <a:rPr lang="ru-RU" dirty="0" smtClean="0">
                <a:latin typeface="Times New Roman" pitchFamily="18" charset="0"/>
                <a:cs typeface="Times New Roman" pitchFamily="18" charset="0"/>
              </a:rPr>
              <a:t/>
            </a:r>
            <a:br>
              <a:rPr lang="ru-RU" dirty="0" smtClean="0">
                <a:latin typeface="Times New Roman" pitchFamily="18" charset="0"/>
                <a:cs typeface="Times New Roman" pitchFamily="18" charset="0"/>
              </a:rPr>
            </a:br>
            <a:endParaRPr lang="ru-RU" dirty="0">
              <a:latin typeface="Times New Roman" pitchFamily="18" charset="0"/>
              <a:cs typeface="Times New Roman" pitchFamily="18" charset="0"/>
            </a:endParaRPr>
          </a:p>
        </p:txBody>
      </p:sp>
      <p:sp>
        <p:nvSpPr>
          <p:cNvPr id="3" name="Заголовок 2"/>
          <p:cNvSpPr>
            <a:spLocks noGrp="1"/>
          </p:cNvSpPr>
          <p:nvPr>
            <p:ph type="title"/>
          </p:nvPr>
        </p:nvSpPr>
        <p:spPr>
          <a:xfrm>
            <a:off x="323528" y="-17837"/>
            <a:ext cx="8229600" cy="1143000"/>
          </a:xfrm>
        </p:spPr>
        <p:txBody>
          <a:bodyPr>
            <a:normAutofit/>
          </a:bodyPr>
          <a:lstStyle/>
          <a:p>
            <a:r>
              <a:rPr lang="kk-KZ" sz="4800" dirty="0" smtClean="0">
                <a:latin typeface="Times New Roman" pitchFamily="18" charset="0"/>
                <a:cs typeface="Times New Roman" pitchFamily="18" charset="0"/>
              </a:rPr>
              <a:t>Еңбекақының түрлері</a:t>
            </a:r>
            <a:endParaRPr lang="ru-RU" sz="4800" dirty="0">
              <a:latin typeface="Times New Roman" pitchFamily="18" charset="0"/>
              <a:cs typeface="Times New Roman" pitchFamily="18" charset="0"/>
            </a:endParaRPr>
          </a:p>
        </p:txBody>
      </p:sp>
      <p:graphicFrame>
        <p:nvGraphicFramePr>
          <p:cNvPr id="4" name="Схема 3"/>
          <p:cNvGraphicFramePr/>
          <p:nvPr>
            <p:extLst>
              <p:ext uri="{D42A27DB-BD31-4B8C-83A1-F6EECF244321}">
                <p14:modId xmlns:p14="http://schemas.microsoft.com/office/powerpoint/2010/main" val="890558913"/>
              </p:ext>
            </p:extLst>
          </p:nvPr>
        </p:nvGraphicFramePr>
        <p:xfrm>
          <a:off x="0" y="1726372"/>
          <a:ext cx="8964488" cy="486916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Прямоугольник 4"/>
          <p:cNvSpPr/>
          <p:nvPr/>
        </p:nvSpPr>
        <p:spPr>
          <a:xfrm>
            <a:off x="323528" y="1052736"/>
            <a:ext cx="7416824" cy="646331"/>
          </a:xfrm>
          <a:prstGeom prst="rect">
            <a:avLst/>
          </a:prstGeom>
        </p:spPr>
        <p:txBody>
          <a:bodyPr wrap="square">
            <a:spAutoFit/>
          </a:bodyPr>
          <a:lstStyle/>
          <a:p>
            <a:r>
              <a:rPr lang="ru-RU" dirty="0" err="1">
                <a:latin typeface="Times New Roman" pitchFamily="18" charset="0"/>
                <a:cs typeface="Times New Roman" pitchFamily="18" charset="0"/>
              </a:rPr>
              <a:t>Еңбекақы</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төлеу</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негізгі</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және</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қосымша</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түрлерге</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бөлінеді</a:t>
            </a:r>
            <a:r>
              <a:rPr lang="ru-RU" dirty="0">
                <a:latin typeface="Times New Roman" pitchFamily="18" charset="0"/>
                <a:cs typeface="Times New Roman" pitchFamily="18" charset="0"/>
              </a:rPr>
              <a:t>.</a:t>
            </a:r>
            <a:br>
              <a:rPr lang="ru-RU" dirty="0">
                <a:latin typeface="Times New Roman" pitchFamily="18" charset="0"/>
                <a:cs typeface="Times New Roman" pitchFamily="18" charset="0"/>
              </a:rPr>
            </a:br>
            <a:endParaRPr lang="ru-RU" dirty="0"/>
          </a:p>
        </p:txBody>
      </p:sp>
    </p:spTree>
    <p:custDataLst>
      <p:tags r:id="rId1"/>
    </p:custDataLst>
  </p:cSld>
  <p:clrMapOvr>
    <a:masterClrMapping/>
  </p:clrMapOvr>
  <p:transition advTm="17781">
    <p:wheel spokes="8"/>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grpId="0" nodeType="clickEffect">
                                  <p:stCondLst>
                                    <p:cond delay="0"/>
                                  </p:stCondLst>
                                  <p:childTnLst>
                                    <p:set>
                                      <p:cBhvr>
                                        <p:cTn id="12" dur="1" fill="hold">
                                          <p:stCondLst>
                                            <p:cond delay="0"/>
                                          </p:stCondLst>
                                        </p:cTn>
                                        <p:tgtEl>
                                          <p:spTgt spid="2">
                                            <p:txEl>
                                              <p:pRg st="0" end="0"/>
                                            </p:txEl>
                                          </p:spTgt>
                                        </p:tgtEl>
                                        <p:attrNameLst>
                                          <p:attrName>style.visibility</p:attrName>
                                        </p:attrNameLst>
                                      </p:cBhvr>
                                      <p:to>
                                        <p:strVal val="visible"/>
                                      </p:to>
                                    </p:set>
                                    <p:animEffect transition="in" filter="fade">
                                      <p:cBhvr>
                                        <p:cTn id="13" dur="2000"/>
                                        <p:tgtEl>
                                          <p:spTgt spid="2">
                                            <p:txEl>
                                              <p:pRg st="0" end="0"/>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4">
                                            <p:graphicEl>
                                              <a:dgm id="{C7D8E96A-02C3-4ED7-ADE1-7C553891CBA9}"/>
                                            </p:graphicEl>
                                          </p:spTgt>
                                        </p:tgtEl>
                                        <p:attrNameLst>
                                          <p:attrName>style.visibility</p:attrName>
                                        </p:attrNameLst>
                                      </p:cBhvr>
                                      <p:to>
                                        <p:strVal val="visible"/>
                                      </p:to>
                                    </p:set>
                                    <p:animEffect transition="in" filter="fade">
                                      <p:cBhvr>
                                        <p:cTn id="18" dur="2000"/>
                                        <p:tgtEl>
                                          <p:spTgt spid="4">
                                            <p:graphicEl>
                                              <a:dgm id="{C7D8E96A-02C3-4ED7-ADE1-7C553891CBA9}"/>
                                            </p:graphicEl>
                                          </p:spTgt>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4">
                                            <p:graphicEl>
                                              <a:dgm id="{31042423-CB76-4345-B620-55EF1A265CE2}"/>
                                            </p:graphicEl>
                                          </p:spTgt>
                                        </p:tgtEl>
                                        <p:attrNameLst>
                                          <p:attrName>style.visibility</p:attrName>
                                        </p:attrNameLst>
                                      </p:cBhvr>
                                      <p:to>
                                        <p:strVal val="visible"/>
                                      </p:to>
                                    </p:set>
                                    <p:animEffect transition="in" filter="fade">
                                      <p:cBhvr>
                                        <p:cTn id="23" dur="2000"/>
                                        <p:tgtEl>
                                          <p:spTgt spid="4">
                                            <p:graphicEl>
                                              <a:dgm id="{31042423-CB76-4345-B620-55EF1A265CE2}"/>
                                            </p:graphicEl>
                                          </p:spTgt>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4">
                                            <p:graphicEl>
                                              <a:dgm id="{72CA0BFC-A234-413A-BAD2-7EEF9B909AF7}"/>
                                            </p:graphicEl>
                                          </p:spTgt>
                                        </p:tgtEl>
                                        <p:attrNameLst>
                                          <p:attrName>style.visibility</p:attrName>
                                        </p:attrNameLst>
                                      </p:cBhvr>
                                      <p:to>
                                        <p:strVal val="visible"/>
                                      </p:to>
                                    </p:set>
                                    <p:animEffect transition="in" filter="fade">
                                      <p:cBhvr>
                                        <p:cTn id="26" dur="2000"/>
                                        <p:tgtEl>
                                          <p:spTgt spid="4">
                                            <p:graphicEl>
                                              <a:dgm id="{72CA0BFC-A234-413A-BAD2-7EEF9B909AF7}"/>
                                            </p:graphicEl>
                                          </p:spTgt>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4">
                                            <p:graphicEl>
                                              <a:dgm id="{3C4E78B6-DA63-4E91-B127-6E47F4A0B343}"/>
                                            </p:graphicEl>
                                          </p:spTgt>
                                        </p:tgtEl>
                                        <p:attrNameLst>
                                          <p:attrName>style.visibility</p:attrName>
                                        </p:attrNameLst>
                                      </p:cBhvr>
                                      <p:to>
                                        <p:strVal val="visible"/>
                                      </p:to>
                                    </p:set>
                                    <p:animEffect transition="in" filter="fade">
                                      <p:cBhvr>
                                        <p:cTn id="31" dur="2000"/>
                                        <p:tgtEl>
                                          <p:spTgt spid="4">
                                            <p:graphicEl>
                                              <a:dgm id="{3C4E78B6-DA63-4E91-B127-6E47F4A0B343}"/>
                                            </p:graphicEl>
                                          </p:spTgt>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4">
                                            <p:graphicEl>
                                              <a:dgm id="{920B99A0-15F4-4F36-B095-0AB20F9F8C09}"/>
                                            </p:graphicEl>
                                          </p:spTgt>
                                        </p:tgtEl>
                                        <p:attrNameLst>
                                          <p:attrName>style.visibility</p:attrName>
                                        </p:attrNameLst>
                                      </p:cBhvr>
                                      <p:to>
                                        <p:strVal val="visible"/>
                                      </p:to>
                                    </p:set>
                                    <p:animEffect transition="in" filter="fade">
                                      <p:cBhvr>
                                        <p:cTn id="34" dur="2000"/>
                                        <p:tgtEl>
                                          <p:spTgt spid="4">
                                            <p:graphicEl>
                                              <a:dgm id="{920B99A0-15F4-4F36-B095-0AB20F9F8C09}"/>
                                            </p:graphicEl>
                                          </p:spTgt>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grpId="0" nodeType="clickEffect">
                                  <p:stCondLst>
                                    <p:cond delay="0"/>
                                  </p:stCondLst>
                                  <p:childTnLst>
                                    <p:set>
                                      <p:cBhvr>
                                        <p:cTn id="38" dur="1" fill="hold">
                                          <p:stCondLst>
                                            <p:cond delay="0"/>
                                          </p:stCondLst>
                                        </p:cTn>
                                        <p:tgtEl>
                                          <p:spTgt spid="4">
                                            <p:graphicEl>
                                              <a:dgm id="{A7ED55B7-20F9-45E4-8084-B426ABB17E20}"/>
                                            </p:graphicEl>
                                          </p:spTgt>
                                        </p:tgtEl>
                                        <p:attrNameLst>
                                          <p:attrName>style.visibility</p:attrName>
                                        </p:attrNameLst>
                                      </p:cBhvr>
                                      <p:to>
                                        <p:strVal val="visible"/>
                                      </p:to>
                                    </p:set>
                                    <p:animEffect transition="in" filter="fade">
                                      <p:cBhvr>
                                        <p:cTn id="39" dur="2000"/>
                                        <p:tgtEl>
                                          <p:spTgt spid="4">
                                            <p:graphicEl>
                                              <a:dgm id="{A7ED55B7-20F9-45E4-8084-B426ABB17E20}"/>
                                            </p:graphicEl>
                                          </p:spTgt>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4">
                                            <p:graphicEl>
                                              <a:dgm id="{D1C98ACA-0C7E-4BF7-A6EF-EF1496CB895D}"/>
                                            </p:graphicEl>
                                          </p:spTgt>
                                        </p:tgtEl>
                                        <p:attrNameLst>
                                          <p:attrName>style.visibility</p:attrName>
                                        </p:attrNameLst>
                                      </p:cBhvr>
                                      <p:to>
                                        <p:strVal val="visible"/>
                                      </p:to>
                                    </p:set>
                                    <p:animEffect transition="in" filter="fade">
                                      <p:cBhvr>
                                        <p:cTn id="42" dur="2000"/>
                                        <p:tgtEl>
                                          <p:spTgt spid="4">
                                            <p:graphicEl>
                                              <a:dgm id="{D1C98ACA-0C7E-4BF7-A6EF-EF1496CB895D}"/>
                                            </p:graphic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4">
                                            <p:graphicEl>
                                              <a:dgm id="{1238DF11-07C8-4676-9310-97EB958442EE}"/>
                                            </p:graphicEl>
                                          </p:spTgt>
                                        </p:tgtEl>
                                        <p:attrNameLst>
                                          <p:attrName>style.visibility</p:attrName>
                                        </p:attrNameLst>
                                      </p:cBhvr>
                                      <p:to>
                                        <p:strVal val="visible"/>
                                      </p:to>
                                    </p:set>
                                    <p:animEffect transition="in" filter="fade">
                                      <p:cBhvr>
                                        <p:cTn id="47" dur="2000"/>
                                        <p:tgtEl>
                                          <p:spTgt spid="4">
                                            <p:graphicEl>
                                              <a:dgm id="{1238DF11-07C8-4676-9310-97EB958442EE}"/>
                                            </p:graphicEl>
                                          </p:spTgt>
                                        </p:tgtEl>
                                      </p:cBhvr>
                                    </p:animEffect>
                                  </p:childTnLst>
                                </p:cTn>
                              </p:par>
                              <p:par>
                                <p:cTn id="48" presetID="10" presetClass="entr" presetSubtype="0" fill="hold" grpId="0" nodeType="withEffect">
                                  <p:stCondLst>
                                    <p:cond delay="0"/>
                                  </p:stCondLst>
                                  <p:childTnLst>
                                    <p:set>
                                      <p:cBhvr>
                                        <p:cTn id="49" dur="1" fill="hold">
                                          <p:stCondLst>
                                            <p:cond delay="0"/>
                                          </p:stCondLst>
                                        </p:cTn>
                                        <p:tgtEl>
                                          <p:spTgt spid="4">
                                            <p:graphicEl>
                                              <a:dgm id="{5B738B0B-FF0D-413E-978D-2BA149E6FAB6}"/>
                                            </p:graphicEl>
                                          </p:spTgt>
                                        </p:tgtEl>
                                        <p:attrNameLst>
                                          <p:attrName>style.visibility</p:attrName>
                                        </p:attrNameLst>
                                      </p:cBhvr>
                                      <p:to>
                                        <p:strVal val="visible"/>
                                      </p:to>
                                    </p:set>
                                    <p:animEffect transition="in" filter="fade">
                                      <p:cBhvr>
                                        <p:cTn id="50" dur="2000"/>
                                        <p:tgtEl>
                                          <p:spTgt spid="4">
                                            <p:graphicEl>
                                              <a:dgm id="{5B738B0B-FF0D-413E-978D-2BA149E6FAB6}"/>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P spid="3" grpId="0"/>
      <p:bldGraphic spid="4" grpId="0">
        <p:bldSub>
          <a:bldDgm bld="one"/>
        </p:bldSub>
      </p:bldGraphic>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Содержимое 3"/>
          <p:cNvGraphicFramePr>
            <a:graphicFrameLocks noGrp="1"/>
          </p:cNvGraphicFramePr>
          <p:nvPr>
            <p:ph idx="1"/>
            <p:extLst>
              <p:ext uri="{D42A27DB-BD31-4B8C-83A1-F6EECF244321}">
                <p14:modId xmlns:p14="http://schemas.microsoft.com/office/powerpoint/2010/main" val="2555546724"/>
              </p:ext>
            </p:extLst>
          </p:nvPr>
        </p:nvGraphicFramePr>
        <p:xfrm>
          <a:off x="457200" y="620689"/>
          <a:ext cx="8229600" cy="568803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ustDataLst>
      <p:tags r:id="rId1"/>
    </p:custDataLst>
  </p:cSld>
  <p:clrMapOvr>
    <a:masterClrMapping/>
  </p:clrMapOvr>
  <p:transition advTm="9109">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graphicEl>
                                              <a:dgm id="{8AB5CB7D-6EA0-480E-B964-1A89DCA69A1D}"/>
                                            </p:graphicEl>
                                          </p:spTgt>
                                        </p:tgtEl>
                                        <p:attrNameLst>
                                          <p:attrName>style.visibility</p:attrName>
                                        </p:attrNameLst>
                                      </p:cBhvr>
                                      <p:to>
                                        <p:strVal val="visible"/>
                                      </p:to>
                                    </p:set>
                                    <p:animEffect transition="in" filter="fade">
                                      <p:cBhvr>
                                        <p:cTn id="7" dur="2000"/>
                                        <p:tgtEl>
                                          <p:spTgt spid="4">
                                            <p:graphicEl>
                                              <a:dgm id="{8AB5CB7D-6EA0-480E-B964-1A89DCA69A1D}"/>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graphicEl>
                                              <a:dgm id="{0E594E00-5490-4ED1-843A-F41C48E74138}"/>
                                            </p:graphicEl>
                                          </p:spTgt>
                                        </p:tgtEl>
                                        <p:attrNameLst>
                                          <p:attrName>style.visibility</p:attrName>
                                        </p:attrNameLst>
                                      </p:cBhvr>
                                      <p:to>
                                        <p:strVal val="visible"/>
                                      </p:to>
                                    </p:set>
                                    <p:animEffect transition="in" filter="fade">
                                      <p:cBhvr>
                                        <p:cTn id="12" dur="2000"/>
                                        <p:tgtEl>
                                          <p:spTgt spid="4">
                                            <p:graphicEl>
                                              <a:dgm id="{0E594E00-5490-4ED1-843A-F41C48E74138}"/>
                                            </p:graphicEl>
                                          </p:spTgt>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4">
                                            <p:graphicEl>
                                              <a:dgm id="{48E07F18-B771-4C4A-BA6E-B30367F3A160}"/>
                                            </p:graphicEl>
                                          </p:spTgt>
                                        </p:tgtEl>
                                        <p:attrNameLst>
                                          <p:attrName>style.visibility</p:attrName>
                                        </p:attrNameLst>
                                      </p:cBhvr>
                                      <p:to>
                                        <p:strVal val="visible"/>
                                      </p:to>
                                    </p:set>
                                    <p:animEffect transition="in" filter="fade">
                                      <p:cBhvr>
                                        <p:cTn id="15" dur="2000"/>
                                        <p:tgtEl>
                                          <p:spTgt spid="4">
                                            <p:graphicEl>
                                              <a:dgm id="{48E07F18-B771-4C4A-BA6E-B30367F3A160}"/>
                                            </p:graphicEl>
                                          </p:spTgt>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4">
                                            <p:graphicEl>
                                              <a:dgm id="{B9F55C41-CB2C-4DC6-8D1F-41736F4CEA7D}"/>
                                            </p:graphicEl>
                                          </p:spTgt>
                                        </p:tgtEl>
                                        <p:attrNameLst>
                                          <p:attrName>style.visibility</p:attrName>
                                        </p:attrNameLst>
                                      </p:cBhvr>
                                      <p:to>
                                        <p:strVal val="visible"/>
                                      </p:to>
                                    </p:set>
                                    <p:animEffect transition="in" filter="fade">
                                      <p:cBhvr>
                                        <p:cTn id="18" dur="2000"/>
                                        <p:tgtEl>
                                          <p:spTgt spid="4">
                                            <p:graphicEl>
                                              <a:dgm id="{B9F55C41-CB2C-4DC6-8D1F-41736F4CEA7D}"/>
                                            </p:graphicEl>
                                          </p:spTgt>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4">
                                            <p:graphicEl>
                                              <a:dgm id="{771BC9C0-8A25-4F53-9392-A9CA09607E9E}"/>
                                            </p:graphicEl>
                                          </p:spTgt>
                                        </p:tgtEl>
                                        <p:attrNameLst>
                                          <p:attrName>style.visibility</p:attrName>
                                        </p:attrNameLst>
                                      </p:cBhvr>
                                      <p:to>
                                        <p:strVal val="visible"/>
                                      </p:to>
                                    </p:set>
                                    <p:animEffect transition="in" filter="fade">
                                      <p:cBhvr>
                                        <p:cTn id="21" dur="2000"/>
                                        <p:tgtEl>
                                          <p:spTgt spid="4">
                                            <p:graphicEl>
                                              <a:dgm id="{771BC9C0-8A25-4F53-9392-A9CA09607E9E}"/>
                                            </p:graphicEl>
                                          </p:spTgt>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4">
                                            <p:graphicEl>
                                              <a:dgm id="{D0AEA5F9-3AC3-4E8D-A2D0-455000B06F0A}"/>
                                            </p:graphicEl>
                                          </p:spTgt>
                                        </p:tgtEl>
                                        <p:attrNameLst>
                                          <p:attrName>style.visibility</p:attrName>
                                        </p:attrNameLst>
                                      </p:cBhvr>
                                      <p:to>
                                        <p:strVal val="visible"/>
                                      </p:to>
                                    </p:set>
                                    <p:animEffect transition="in" filter="fade">
                                      <p:cBhvr>
                                        <p:cTn id="24" dur="2000"/>
                                        <p:tgtEl>
                                          <p:spTgt spid="4">
                                            <p:graphicEl>
                                              <a:dgm id="{D0AEA5F9-3AC3-4E8D-A2D0-455000B06F0A}"/>
                                            </p:graphicEl>
                                          </p:spTgt>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4">
                                            <p:graphicEl>
                                              <a:dgm id="{E5D4CDFB-84DD-4230-8069-B75BF9AF0B2C}"/>
                                            </p:graphicEl>
                                          </p:spTgt>
                                        </p:tgtEl>
                                        <p:attrNameLst>
                                          <p:attrName>style.visibility</p:attrName>
                                        </p:attrNameLst>
                                      </p:cBhvr>
                                      <p:to>
                                        <p:strVal val="visible"/>
                                      </p:to>
                                    </p:set>
                                    <p:animEffect transition="in" filter="fade">
                                      <p:cBhvr>
                                        <p:cTn id="27" dur="2000"/>
                                        <p:tgtEl>
                                          <p:spTgt spid="4">
                                            <p:graphicEl>
                                              <a:dgm id="{E5D4CDFB-84DD-4230-8069-B75BF9AF0B2C}"/>
                                            </p:graphicEl>
                                          </p:spTgt>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4">
                                            <p:graphicEl>
                                              <a:dgm id="{EB555E00-B1D2-49A8-A67D-8ED2A4595151}"/>
                                            </p:graphicEl>
                                          </p:spTgt>
                                        </p:tgtEl>
                                        <p:attrNameLst>
                                          <p:attrName>style.visibility</p:attrName>
                                        </p:attrNameLst>
                                      </p:cBhvr>
                                      <p:to>
                                        <p:strVal val="visible"/>
                                      </p:to>
                                    </p:set>
                                    <p:animEffect transition="in" filter="fade">
                                      <p:cBhvr>
                                        <p:cTn id="30" dur="2000"/>
                                        <p:tgtEl>
                                          <p:spTgt spid="4">
                                            <p:graphicEl>
                                              <a:dgm id="{EB555E00-B1D2-49A8-A67D-8ED2A4595151}"/>
                                            </p:graphicEl>
                                          </p:spTgt>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4">
                                            <p:graphicEl>
                                              <a:dgm id="{ECD836E1-1A0C-4001-906E-4BDE3F97CFBF}"/>
                                            </p:graphicEl>
                                          </p:spTgt>
                                        </p:tgtEl>
                                        <p:attrNameLst>
                                          <p:attrName>style.visibility</p:attrName>
                                        </p:attrNameLst>
                                      </p:cBhvr>
                                      <p:to>
                                        <p:strVal val="visible"/>
                                      </p:to>
                                    </p:set>
                                    <p:animEffect transition="in" filter="fade">
                                      <p:cBhvr>
                                        <p:cTn id="33" dur="2000"/>
                                        <p:tgtEl>
                                          <p:spTgt spid="4">
                                            <p:graphicEl>
                                              <a:dgm id="{ECD836E1-1A0C-4001-906E-4BDE3F97CFBF}"/>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Sub>
          <a:bldDgm bld="lvlAtOnce"/>
        </p:bldSub>
      </p:bldGraphic>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1763688" y="808612"/>
            <a:ext cx="6014093" cy="461665"/>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r>
              <a:rPr lang="kk-KZ" sz="2400" dirty="0">
                <a:latin typeface="Bahnschrift SemiBold" pitchFamily="34" charset="0"/>
              </a:rPr>
              <a:t>Еңбекақы төлеудің екі формасы бар:</a:t>
            </a:r>
          </a:p>
        </p:txBody>
      </p:sp>
      <p:sp>
        <p:nvSpPr>
          <p:cNvPr id="4" name="Прямоугольник 3"/>
          <p:cNvSpPr/>
          <p:nvPr/>
        </p:nvSpPr>
        <p:spPr>
          <a:xfrm>
            <a:off x="294321" y="1518383"/>
            <a:ext cx="4081887" cy="923330"/>
          </a:xfrm>
          <a:prstGeom prst="rect">
            <a:avLst/>
          </a:prstGeom>
          <a:noFill/>
          <a:ln>
            <a:solidFill>
              <a:schemeClr val="accent1"/>
            </a:solidFill>
          </a:ln>
        </p:spPr>
        <p:txBody>
          <a:bodyPr wrap="square">
            <a:spAutoFit/>
          </a:bodyPr>
          <a:lstStyle/>
          <a:p>
            <a:pPr algn="just"/>
            <a:r>
              <a:rPr lang="ru-RU" b="1" dirty="0" err="1">
                <a:solidFill>
                  <a:schemeClr val="accent5"/>
                </a:solidFill>
                <a:latin typeface="Bahnschrift SemiBold" pitchFamily="34" charset="0"/>
              </a:rPr>
              <a:t>Кесімді</a:t>
            </a:r>
            <a:r>
              <a:rPr lang="ru-RU" dirty="0" err="1">
                <a:latin typeface="Bahnschrift SemiBold" pitchFamily="34" charset="0"/>
              </a:rPr>
              <a:t>-өнімнің</a:t>
            </a:r>
            <a:r>
              <a:rPr lang="ru-RU" dirty="0">
                <a:latin typeface="Bahnschrift SemiBold" pitchFamily="34" charset="0"/>
              </a:rPr>
              <a:t> </a:t>
            </a:r>
            <a:r>
              <a:rPr lang="ru-RU" dirty="0" err="1">
                <a:latin typeface="Bahnschrift SemiBold" pitchFamily="34" charset="0"/>
              </a:rPr>
              <a:t>әрбір</a:t>
            </a:r>
            <a:r>
              <a:rPr lang="ru-RU" dirty="0">
                <a:latin typeface="Bahnschrift SemiBold" pitchFamily="34" charset="0"/>
              </a:rPr>
              <a:t> </a:t>
            </a:r>
            <a:r>
              <a:rPr lang="ru-RU" dirty="0" err="1">
                <a:latin typeface="Bahnschrift SemiBold" pitchFamily="34" charset="0"/>
              </a:rPr>
              <a:t>данасына</a:t>
            </a:r>
            <a:r>
              <a:rPr lang="ru-RU" dirty="0">
                <a:latin typeface="Bahnschrift SemiBold" pitchFamily="34" charset="0"/>
              </a:rPr>
              <a:t> </a:t>
            </a:r>
            <a:r>
              <a:rPr lang="ru-RU" dirty="0" err="1">
                <a:latin typeface="Bahnschrift SemiBold" pitchFamily="34" charset="0"/>
              </a:rPr>
              <a:t>немесе</a:t>
            </a:r>
            <a:r>
              <a:rPr lang="ru-RU" dirty="0">
                <a:latin typeface="Bahnschrift SemiBold" pitchFamily="34" charset="0"/>
              </a:rPr>
              <a:t> </a:t>
            </a:r>
            <a:r>
              <a:rPr lang="ru-RU" dirty="0" err="1">
                <a:latin typeface="Bahnschrift SemiBold" pitchFamily="34" charset="0"/>
              </a:rPr>
              <a:t>орындалған</a:t>
            </a:r>
            <a:r>
              <a:rPr lang="ru-RU" dirty="0">
                <a:latin typeface="Bahnschrift SemiBold" pitchFamily="34" charset="0"/>
              </a:rPr>
              <a:t> ж</a:t>
            </a:r>
            <a:r>
              <a:rPr lang="kk-KZ" dirty="0">
                <a:latin typeface="Bahnschrift SemiBold" pitchFamily="34" charset="0"/>
              </a:rPr>
              <a:t>ұ</a:t>
            </a:r>
            <a:r>
              <a:rPr lang="ru-RU" dirty="0">
                <a:latin typeface="Bahnschrift SemiBold" pitchFamily="34" charset="0"/>
              </a:rPr>
              <a:t>мыс </a:t>
            </a:r>
            <a:r>
              <a:rPr lang="ru-RU" dirty="0" err="1">
                <a:latin typeface="Bahnschrift SemiBold" pitchFamily="34" charset="0"/>
              </a:rPr>
              <a:t>көлеміне</a:t>
            </a:r>
            <a:r>
              <a:rPr lang="ru-RU" dirty="0">
                <a:latin typeface="Bahnschrift SemiBold" pitchFamily="34" charset="0"/>
              </a:rPr>
              <a:t> </a:t>
            </a:r>
            <a:r>
              <a:rPr lang="ru-RU" dirty="0" err="1">
                <a:latin typeface="Bahnschrift SemiBold" pitchFamily="34" charset="0"/>
              </a:rPr>
              <a:t>төленетін</a:t>
            </a:r>
            <a:r>
              <a:rPr lang="ru-RU" dirty="0">
                <a:latin typeface="Bahnschrift SemiBold" pitchFamily="34" charset="0"/>
              </a:rPr>
              <a:t> </a:t>
            </a:r>
            <a:r>
              <a:rPr lang="ru-RU" dirty="0" err="1">
                <a:latin typeface="Bahnschrift SemiBold" pitchFamily="34" charset="0"/>
              </a:rPr>
              <a:t>ақы</a:t>
            </a:r>
            <a:r>
              <a:rPr lang="ru-RU" dirty="0">
                <a:latin typeface="Bahnschrift SemiBold" pitchFamily="34" charset="0"/>
              </a:rPr>
              <a:t>.</a:t>
            </a:r>
          </a:p>
        </p:txBody>
      </p:sp>
      <p:graphicFrame>
        <p:nvGraphicFramePr>
          <p:cNvPr id="5" name="Схема 4"/>
          <p:cNvGraphicFramePr/>
          <p:nvPr>
            <p:extLst>
              <p:ext uri="{D42A27DB-BD31-4B8C-83A1-F6EECF244321}">
                <p14:modId xmlns:p14="http://schemas.microsoft.com/office/powerpoint/2010/main" val="3703034540"/>
              </p:ext>
            </p:extLst>
          </p:nvPr>
        </p:nvGraphicFramePr>
        <p:xfrm>
          <a:off x="294320" y="2808367"/>
          <a:ext cx="4081887" cy="363184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TextBox 5"/>
          <p:cNvSpPr txBox="1"/>
          <p:nvPr/>
        </p:nvSpPr>
        <p:spPr>
          <a:xfrm>
            <a:off x="4713668" y="1364494"/>
            <a:ext cx="4136025" cy="1200329"/>
          </a:xfrm>
          <a:prstGeom prst="rect">
            <a:avLst/>
          </a:prstGeom>
          <a:noFill/>
          <a:ln>
            <a:solidFill>
              <a:schemeClr val="bg2">
                <a:lumMod val="50000"/>
                <a:lumOff val="50000"/>
              </a:schemeClr>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algn="just"/>
            <a:r>
              <a:rPr lang="kk-KZ" b="1" dirty="0">
                <a:solidFill>
                  <a:schemeClr val="accent5"/>
                </a:solidFill>
                <a:latin typeface="Bahnschrift SemiBold" pitchFamily="34" charset="0"/>
              </a:rPr>
              <a:t>Мерзімді</a:t>
            </a:r>
            <a:r>
              <a:rPr lang="kk-KZ" dirty="0">
                <a:solidFill>
                  <a:schemeClr val="tx1"/>
                </a:solidFill>
                <a:latin typeface="Bahnschrift SemiBold" pitchFamily="34" charset="0"/>
              </a:rPr>
              <a:t>-жұмыс атқарған уақытына төлемақы, бірақ мұнда күнтізбелі емес, заң бойынша нормативтік уақыт алынады</a:t>
            </a:r>
            <a:r>
              <a:rPr lang="kk-KZ" dirty="0">
                <a:latin typeface="Bahnschrift SemiBold" pitchFamily="34" charset="0"/>
              </a:rPr>
              <a:t>.</a:t>
            </a:r>
          </a:p>
        </p:txBody>
      </p:sp>
      <p:graphicFrame>
        <p:nvGraphicFramePr>
          <p:cNvPr id="7" name="Схема 6"/>
          <p:cNvGraphicFramePr/>
          <p:nvPr>
            <p:extLst>
              <p:ext uri="{D42A27DB-BD31-4B8C-83A1-F6EECF244321}">
                <p14:modId xmlns:p14="http://schemas.microsoft.com/office/powerpoint/2010/main" val="304391441"/>
              </p:ext>
            </p:extLst>
          </p:nvPr>
        </p:nvGraphicFramePr>
        <p:xfrm>
          <a:off x="4568660" y="2749489"/>
          <a:ext cx="4426040" cy="3868840"/>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
        <p:nvSpPr>
          <p:cNvPr id="8" name="Заголовок 2"/>
          <p:cNvSpPr txBox="1">
            <a:spLocks/>
          </p:cNvSpPr>
          <p:nvPr/>
        </p:nvSpPr>
        <p:spPr>
          <a:xfrm>
            <a:off x="755575" y="0"/>
            <a:ext cx="8396177" cy="1143000"/>
          </a:xfrm>
          <a:prstGeom prst="rect">
            <a:avLst/>
          </a:prstGeom>
        </p:spPr>
        <p:txBody>
          <a:bodyPr>
            <a:normAutofit fontScale="67500" lnSpcReduction="20000"/>
          </a:bodyPr>
          <a:lst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a:lstStyle>
          <a:p>
            <a:r>
              <a:rPr lang="ru-RU" sz="3100" dirty="0" smtClean="0">
                <a:latin typeface="Times New Roman" pitchFamily="18" charset="0"/>
                <a:cs typeface="Times New Roman" pitchFamily="18" charset="0"/>
              </a:rPr>
              <a:t/>
            </a:r>
            <a:br>
              <a:rPr lang="ru-RU" sz="3100" dirty="0" smtClean="0">
                <a:latin typeface="Times New Roman" pitchFamily="18" charset="0"/>
                <a:cs typeface="Times New Roman" pitchFamily="18" charset="0"/>
              </a:rPr>
            </a:br>
            <a:r>
              <a:rPr lang="ru-RU" sz="3100" dirty="0" smtClean="0">
                <a:latin typeface="Times New Roman" pitchFamily="18" charset="0"/>
                <a:cs typeface="Times New Roman" pitchFamily="18" charset="0"/>
              </a:rPr>
              <a:t> </a:t>
            </a:r>
            <a:r>
              <a:rPr lang="ru-RU" sz="4400" dirty="0" err="1" smtClean="0">
                <a:latin typeface="Times New Roman" pitchFamily="18" charset="0"/>
                <a:cs typeface="Times New Roman" pitchFamily="18" charset="0"/>
              </a:rPr>
              <a:t>Еңбекақының</a:t>
            </a:r>
            <a:r>
              <a:rPr lang="ru-RU" sz="4400" dirty="0" smtClean="0">
                <a:latin typeface="Times New Roman" pitchFamily="18" charset="0"/>
                <a:cs typeface="Times New Roman" pitchFamily="18" charset="0"/>
              </a:rPr>
              <a:t> </a:t>
            </a:r>
            <a:r>
              <a:rPr lang="ru-RU" sz="4400" dirty="0" err="1" smtClean="0">
                <a:latin typeface="Times New Roman" pitchFamily="18" charset="0"/>
                <a:cs typeface="Times New Roman" pitchFamily="18" charset="0"/>
              </a:rPr>
              <a:t>формалары</a:t>
            </a:r>
            <a:r>
              <a:rPr lang="ru-RU" sz="4400" dirty="0" smtClean="0">
                <a:latin typeface="Times New Roman" pitchFamily="18" charset="0"/>
                <a:cs typeface="Times New Roman" pitchFamily="18" charset="0"/>
              </a:rPr>
              <a:t> мен </a:t>
            </a:r>
            <a:r>
              <a:rPr lang="ru-RU" sz="4400" dirty="0" err="1" smtClean="0">
                <a:latin typeface="Times New Roman" pitchFamily="18" charset="0"/>
                <a:cs typeface="Times New Roman" pitchFamily="18" charset="0"/>
              </a:rPr>
              <a:t>жүйелері</a:t>
            </a:r>
            <a:r>
              <a:rPr lang="ru-RU" dirty="0" smtClean="0">
                <a:latin typeface="Times New Roman" pitchFamily="18" charset="0"/>
                <a:cs typeface="Times New Roman" pitchFamily="18" charset="0"/>
              </a:rPr>
              <a:t/>
            </a:r>
            <a:br>
              <a:rPr lang="ru-RU" dirty="0" smtClean="0">
                <a:latin typeface="Times New Roman" pitchFamily="18" charset="0"/>
                <a:cs typeface="Times New Roman" pitchFamily="18" charset="0"/>
              </a:rPr>
            </a:br>
            <a:endParaRPr lang="ru-RU" dirty="0"/>
          </a:p>
        </p:txBody>
      </p:sp>
    </p:spTree>
    <p:extLst>
      <p:ext uri="{BB962C8B-B14F-4D97-AF65-F5344CB8AC3E}">
        <p14:creationId xmlns:p14="http://schemas.microsoft.com/office/powerpoint/2010/main" val="20106183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53" presetClass="entr" presetSubtype="16" fill="hold" grpId="0" nodeType="clickEffect">
                                  <p:stCondLst>
                                    <p:cond delay="0"/>
                                  </p:stCondLst>
                                  <p:childTnLst>
                                    <p:set>
                                      <p:cBhvr>
                                        <p:cTn id="15" dur="1" fill="hold">
                                          <p:stCondLst>
                                            <p:cond delay="0"/>
                                          </p:stCondLst>
                                        </p:cTn>
                                        <p:tgtEl>
                                          <p:spTgt spid="5"/>
                                        </p:tgtEl>
                                        <p:attrNameLst>
                                          <p:attrName>style.visibility</p:attrName>
                                        </p:attrNameLst>
                                      </p:cBhvr>
                                      <p:to>
                                        <p:strVal val="visible"/>
                                      </p:to>
                                    </p:set>
                                    <p:anim calcmode="lin" valueType="num">
                                      <p:cBhvr>
                                        <p:cTn id="16" dur="500" fill="hold"/>
                                        <p:tgtEl>
                                          <p:spTgt spid="5"/>
                                        </p:tgtEl>
                                        <p:attrNameLst>
                                          <p:attrName>ppt_w</p:attrName>
                                        </p:attrNameLst>
                                      </p:cBhvr>
                                      <p:tavLst>
                                        <p:tav tm="0">
                                          <p:val>
                                            <p:fltVal val="0"/>
                                          </p:val>
                                        </p:tav>
                                        <p:tav tm="100000">
                                          <p:val>
                                            <p:strVal val="#ppt_w"/>
                                          </p:val>
                                        </p:tav>
                                      </p:tavLst>
                                    </p:anim>
                                    <p:anim calcmode="lin" valueType="num">
                                      <p:cBhvr>
                                        <p:cTn id="17" dur="500" fill="hold"/>
                                        <p:tgtEl>
                                          <p:spTgt spid="5"/>
                                        </p:tgtEl>
                                        <p:attrNameLst>
                                          <p:attrName>ppt_h</p:attrName>
                                        </p:attrNameLst>
                                      </p:cBhvr>
                                      <p:tavLst>
                                        <p:tav tm="0">
                                          <p:val>
                                            <p:fltVal val="0"/>
                                          </p:val>
                                        </p:tav>
                                        <p:tav tm="100000">
                                          <p:val>
                                            <p:strVal val="#ppt_h"/>
                                          </p:val>
                                        </p:tav>
                                      </p:tavLst>
                                    </p:anim>
                                    <p:animEffect transition="in" filter="fade">
                                      <p:cBhvr>
                                        <p:cTn id="18" dur="500"/>
                                        <p:tgtEl>
                                          <p:spTgt spid="5"/>
                                        </p:tgtEl>
                                      </p:cBhvr>
                                    </p:animEffec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53" presetClass="entr" presetSubtype="16" fill="hold" grpId="0" nodeType="clickEffect">
                                  <p:stCondLst>
                                    <p:cond delay="0"/>
                                  </p:stCondLst>
                                  <p:childTnLst>
                                    <p:set>
                                      <p:cBhvr>
                                        <p:cTn id="26" dur="1" fill="hold">
                                          <p:stCondLst>
                                            <p:cond delay="0"/>
                                          </p:stCondLst>
                                        </p:cTn>
                                        <p:tgtEl>
                                          <p:spTgt spid="7"/>
                                        </p:tgtEl>
                                        <p:attrNameLst>
                                          <p:attrName>style.visibility</p:attrName>
                                        </p:attrNameLst>
                                      </p:cBhvr>
                                      <p:to>
                                        <p:strVal val="visible"/>
                                      </p:to>
                                    </p:set>
                                    <p:anim calcmode="lin" valueType="num">
                                      <p:cBhvr>
                                        <p:cTn id="27" dur="500" fill="hold"/>
                                        <p:tgtEl>
                                          <p:spTgt spid="7"/>
                                        </p:tgtEl>
                                        <p:attrNameLst>
                                          <p:attrName>ppt_w</p:attrName>
                                        </p:attrNameLst>
                                      </p:cBhvr>
                                      <p:tavLst>
                                        <p:tav tm="0">
                                          <p:val>
                                            <p:fltVal val="0"/>
                                          </p:val>
                                        </p:tav>
                                        <p:tav tm="100000">
                                          <p:val>
                                            <p:strVal val="#ppt_w"/>
                                          </p:val>
                                        </p:tav>
                                      </p:tavLst>
                                    </p:anim>
                                    <p:anim calcmode="lin" valueType="num">
                                      <p:cBhvr>
                                        <p:cTn id="28" dur="500" fill="hold"/>
                                        <p:tgtEl>
                                          <p:spTgt spid="7"/>
                                        </p:tgtEl>
                                        <p:attrNameLst>
                                          <p:attrName>ppt_h</p:attrName>
                                        </p:attrNameLst>
                                      </p:cBhvr>
                                      <p:tavLst>
                                        <p:tav tm="0">
                                          <p:val>
                                            <p:fltVal val="0"/>
                                          </p:val>
                                        </p:tav>
                                        <p:tav tm="100000">
                                          <p:val>
                                            <p:strVal val="#ppt_h"/>
                                          </p:val>
                                        </p:tav>
                                      </p:tavLst>
                                    </p:anim>
                                    <p:animEffect transition="in" filter="fade">
                                      <p:cBhvr>
                                        <p:cTn id="29" dur="500"/>
                                        <p:tgtEl>
                                          <p:spTgt spid="7"/>
                                        </p:tgtEl>
                                      </p:cBhvr>
                                    </p:animEffect>
                                  </p:childTnLst>
                                </p:cTn>
                              </p:par>
                            </p:childTnLst>
                          </p:cTn>
                        </p:par>
                      </p:childTnLst>
                    </p:cTn>
                  </p:par>
                  <p:par>
                    <p:cTn id="30" fill="hold">
                      <p:stCondLst>
                        <p:cond delay="indefinite"/>
                      </p:stCondLst>
                      <p:childTnLst>
                        <p:par>
                          <p:cTn id="31" fill="hold">
                            <p:stCondLst>
                              <p:cond delay="0"/>
                            </p:stCondLst>
                            <p:childTnLst>
                              <p:par>
                                <p:cTn id="32" presetID="2" presetClass="entr" presetSubtype="4" fill="hold" grpId="0" nodeType="clickEffect">
                                  <p:stCondLst>
                                    <p:cond delay="0"/>
                                  </p:stCondLst>
                                  <p:childTnLst>
                                    <p:set>
                                      <p:cBhvr>
                                        <p:cTn id="33" dur="1" fill="hold">
                                          <p:stCondLst>
                                            <p:cond delay="0"/>
                                          </p:stCondLst>
                                        </p:cTn>
                                        <p:tgtEl>
                                          <p:spTgt spid="8"/>
                                        </p:tgtEl>
                                        <p:attrNameLst>
                                          <p:attrName>style.visibility</p:attrName>
                                        </p:attrNameLst>
                                      </p:cBhvr>
                                      <p:to>
                                        <p:strVal val="visible"/>
                                      </p:to>
                                    </p:set>
                                    <p:anim calcmode="lin" valueType="num">
                                      <p:cBhvr additive="base">
                                        <p:cTn id="34" dur="500" fill="hold"/>
                                        <p:tgtEl>
                                          <p:spTgt spid="8"/>
                                        </p:tgtEl>
                                        <p:attrNameLst>
                                          <p:attrName>ppt_x</p:attrName>
                                        </p:attrNameLst>
                                      </p:cBhvr>
                                      <p:tavLst>
                                        <p:tav tm="0">
                                          <p:val>
                                            <p:strVal val="#ppt_x"/>
                                          </p:val>
                                        </p:tav>
                                        <p:tav tm="100000">
                                          <p:val>
                                            <p:strVal val="#ppt_x"/>
                                          </p:val>
                                        </p:tav>
                                      </p:tavLst>
                                    </p:anim>
                                    <p:anim calcmode="lin" valueType="num">
                                      <p:cBhvr additive="base">
                                        <p:cTn id="35"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Graphic spid="5" grpId="0">
        <p:bldAsOne/>
      </p:bldGraphic>
      <p:bldP spid="6" grpId="0" animBg="1"/>
      <p:bldGraphic spid="7" grpId="0">
        <p:bldAsOne/>
      </p:bldGraphic>
      <p:bldP spid="8"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3081347" y="603071"/>
            <a:ext cx="5669924" cy="828000"/>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just"/>
            <a:r>
              <a:rPr lang="ru-RU" dirty="0">
                <a:latin typeface="Bahnschrift SemiBold" pitchFamily="34" charset="0"/>
              </a:rPr>
              <a:t>1) Тура </a:t>
            </a:r>
            <a:r>
              <a:rPr lang="ru-RU" dirty="0" err="1">
                <a:latin typeface="Bahnschrift SemiBold" pitchFamily="34" charset="0"/>
              </a:rPr>
              <a:t>кесімді</a:t>
            </a:r>
            <a:r>
              <a:rPr lang="ru-RU" dirty="0">
                <a:latin typeface="Bahnschrift SemiBold" pitchFamily="34" charset="0"/>
              </a:rPr>
              <a:t>: </a:t>
            </a:r>
            <a:r>
              <a:rPr lang="ru-RU" dirty="0" err="1">
                <a:latin typeface="Bahnschrift SemiBold" pitchFamily="34" charset="0"/>
              </a:rPr>
              <a:t>еңбек</a:t>
            </a:r>
            <a:r>
              <a:rPr lang="ru-RU" dirty="0">
                <a:latin typeface="Bahnschrift SemiBold" pitchFamily="34" charset="0"/>
              </a:rPr>
              <a:t> </a:t>
            </a:r>
            <a:r>
              <a:rPr lang="ru-RU" dirty="0" err="1">
                <a:latin typeface="Bahnschrift SemiBold" pitchFamily="34" charset="0"/>
              </a:rPr>
              <a:t>ақы</a:t>
            </a:r>
            <a:r>
              <a:rPr lang="ru-RU" dirty="0">
                <a:latin typeface="Bahnschrift SemiBold" pitchFamily="34" charset="0"/>
              </a:rPr>
              <a:t> </a:t>
            </a:r>
            <a:r>
              <a:rPr lang="ru-RU" dirty="0" err="1">
                <a:latin typeface="Bahnschrift SemiBold" pitchFamily="34" charset="0"/>
              </a:rPr>
              <a:t>орындалған</a:t>
            </a:r>
            <a:r>
              <a:rPr lang="ru-RU" dirty="0">
                <a:latin typeface="Bahnschrift SemiBold" pitchFamily="34" charset="0"/>
              </a:rPr>
              <a:t> </a:t>
            </a:r>
            <a:r>
              <a:rPr lang="ru-RU" dirty="0" err="1">
                <a:latin typeface="Bahnschrift SemiBold" pitchFamily="34" charset="0"/>
              </a:rPr>
              <a:t>жұмыс</a:t>
            </a:r>
            <a:r>
              <a:rPr lang="ru-RU" dirty="0">
                <a:latin typeface="Bahnschrift SemiBold" pitchFamily="34" charset="0"/>
              </a:rPr>
              <a:t> </a:t>
            </a:r>
            <a:r>
              <a:rPr lang="ru-RU" dirty="0" err="1">
                <a:latin typeface="Bahnschrift SemiBold" pitchFamily="34" charset="0"/>
              </a:rPr>
              <a:t>мөлшеріне</a:t>
            </a:r>
            <a:r>
              <a:rPr lang="ru-RU" dirty="0">
                <a:latin typeface="Bahnschrift SemiBold" pitchFamily="34" charset="0"/>
              </a:rPr>
              <a:t> тура </a:t>
            </a:r>
            <a:r>
              <a:rPr lang="ru-RU" dirty="0" err="1">
                <a:latin typeface="Bahnschrift SemiBold" pitchFamily="34" charset="0"/>
              </a:rPr>
              <a:t>пропорцоналды</a:t>
            </a:r>
            <a:r>
              <a:rPr lang="ru-RU" dirty="0">
                <a:latin typeface="Bahnschrift SemiBold" pitchFamily="34" charset="0"/>
              </a:rPr>
              <a:t>. </a:t>
            </a:r>
          </a:p>
        </p:txBody>
      </p:sp>
      <p:sp>
        <p:nvSpPr>
          <p:cNvPr id="4" name="Прямоугольник 3"/>
          <p:cNvSpPr/>
          <p:nvPr/>
        </p:nvSpPr>
        <p:spPr>
          <a:xfrm>
            <a:off x="3081195" y="1584593"/>
            <a:ext cx="5670000" cy="989795"/>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just"/>
            <a:r>
              <a:rPr lang="ru-RU" dirty="0">
                <a:latin typeface="Bahnschrift SemiBold" pitchFamily="34" charset="0"/>
              </a:rPr>
              <a:t>2) </a:t>
            </a:r>
            <a:r>
              <a:rPr lang="ru-RU" dirty="0" err="1">
                <a:latin typeface="Bahnschrift SemiBold" pitchFamily="34" charset="0"/>
              </a:rPr>
              <a:t>Кесімді-сыйлықты</a:t>
            </a:r>
            <a:r>
              <a:rPr lang="ru-RU" dirty="0">
                <a:latin typeface="Bahnschrift SemiBold" pitchFamily="34" charset="0"/>
              </a:rPr>
              <a:t>: </a:t>
            </a:r>
            <a:r>
              <a:rPr lang="ru-RU" dirty="0" err="1">
                <a:latin typeface="Bahnschrift SemiBold" pitchFamily="34" charset="0"/>
              </a:rPr>
              <a:t>қандай</a:t>
            </a:r>
            <a:r>
              <a:rPr lang="ru-RU" dirty="0">
                <a:latin typeface="Bahnschrift SemiBold" pitchFamily="34" charset="0"/>
              </a:rPr>
              <a:t> да </a:t>
            </a:r>
            <a:r>
              <a:rPr lang="ru-RU" dirty="0" err="1">
                <a:latin typeface="Bahnschrift SemiBold" pitchFamily="34" charset="0"/>
              </a:rPr>
              <a:t>бір</a:t>
            </a:r>
            <a:r>
              <a:rPr lang="ru-RU" dirty="0">
                <a:latin typeface="Bahnschrift SemiBold" pitchFamily="34" charset="0"/>
              </a:rPr>
              <a:t> </a:t>
            </a:r>
            <a:r>
              <a:rPr lang="ru-RU" dirty="0" err="1">
                <a:latin typeface="Bahnschrift SemiBold" pitchFamily="34" charset="0"/>
              </a:rPr>
              <a:t>шартқа</a:t>
            </a:r>
            <a:r>
              <a:rPr lang="ru-RU" dirty="0">
                <a:latin typeface="Bahnschrift SemiBold" pitchFamily="34" charset="0"/>
              </a:rPr>
              <a:t> </a:t>
            </a:r>
            <a:r>
              <a:rPr lang="ru-RU" dirty="0" err="1">
                <a:latin typeface="Bahnschrift SemiBold" pitchFamily="34" charset="0"/>
              </a:rPr>
              <a:t>байланысты</a:t>
            </a:r>
            <a:r>
              <a:rPr lang="ru-RU" dirty="0">
                <a:latin typeface="Bahnschrift SemiBold" pitchFamily="34" charset="0"/>
              </a:rPr>
              <a:t> </a:t>
            </a:r>
            <a:r>
              <a:rPr lang="ru-RU" dirty="0" err="1">
                <a:latin typeface="Bahnschrift SemiBold" pitchFamily="34" charset="0"/>
              </a:rPr>
              <a:t>қосымша</a:t>
            </a:r>
            <a:r>
              <a:rPr lang="ru-RU" dirty="0">
                <a:latin typeface="Bahnschrift SemiBold" pitchFamily="34" charset="0"/>
              </a:rPr>
              <a:t> </a:t>
            </a:r>
            <a:r>
              <a:rPr lang="ru-RU" dirty="0" err="1" smtClean="0">
                <a:latin typeface="Bahnschrift SemiBold" pitchFamily="34" charset="0"/>
              </a:rPr>
              <a:t>сыйақы</a:t>
            </a:r>
            <a:r>
              <a:rPr lang="ru-RU" dirty="0" smtClean="0">
                <a:latin typeface="Bahnschrift SemiBold" pitchFamily="34" charset="0"/>
              </a:rPr>
              <a:t> </a:t>
            </a:r>
            <a:r>
              <a:rPr lang="ru-RU" dirty="0" err="1">
                <a:latin typeface="Bahnschrift SemiBold" pitchFamily="34" charset="0"/>
              </a:rPr>
              <a:t>беріледі</a:t>
            </a:r>
            <a:r>
              <a:rPr lang="ru-RU" dirty="0">
                <a:latin typeface="Bahnschrift SemiBold" pitchFamily="34" charset="0"/>
              </a:rPr>
              <a:t>. </a:t>
            </a:r>
            <a:r>
              <a:rPr lang="ru-RU" dirty="0" err="1">
                <a:latin typeface="Bahnschrift SemiBold" pitchFamily="34" charset="0"/>
              </a:rPr>
              <a:t>Сыйақы</a:t>
            </a:r>
            <a:r>
              <a:rPr lang="ru-RU" dirty="0">
                <a:latin typeface="Bahnschrift SemiBold" pitchFamily="34" charset="0"/>
              </a:rPr>
              <a:t> </a:t>
            </a:r>
            <a:r>
              <a:rPr lang="ru-RU" dirty="0" err="1">
                <a:latin typeface="Bahnschrift SemiBold" pitchFamily="34" charset="0"/>
              </a:rPr>
              <a:t>негізгі</a:t>
            </a:r>
            <a:r>
              <a:rPr lang="ru-RU" dirty="0">
                <a:latin typeface="Bahnschrift SemiBold" pitchFamily="34" charset="0"/>
              </a:rPr>
              <a:t> </a:t>
            </a:r>
            <a:r>
              <a:rPr lang="ru-RU" dirty="0" err="1">
                <a:latin typeface="Bahnschrift SemiBold" pitchFamily="34" charset="0"/>
              </a:rPr>
              <a:t>еңбек</a:t>
            </a:r>
            <a:r>
              <a:rPr lang="ru-RU" dirty="0">
                <a:latin typeface="Bahnschrift SemiBold" pitchFamily="34" charset="0"/>
              </a:rPr>
              <a:t> </a:t>
            </a:r>
            <a:r>
              <a:rPr lang="ru-RU" dirty="0" err="1">
                <a:latin typeface="Bahnschrift SemiBold" pitchFamily="34" charset="0"/>
              </a:rPr>
              <a:t>ақыдан</a:t>
            </a:r>
            <a:r>
              <a:rPr lang="ru-RU" dirty="0">
                <a:latin typeface="Bahnschrift SemiBold" pitchFamily="34" charset="0"/>
              </a:rPr>
              <a:t> </a:t>
            </a:r>
            <a:r>
              <a:rPr lang="ru-RU" dirty="0" err="1">
                <a:latin typeface="Bahnschrift SemiBold" pitchFamily="34" charset="0"/>
              </a:rPr>
              <a:t>пайыз</a:t>
            </a:r>
            <a:r>
              <a:rPr lang="ru-RU" dirty="0">
                <a:latin typeface="Bahnschrift SemiBold" pitchFamily="34" charset="0"/>
              </a:rPr>
              <a:t> </a:t>
            </a:r>
            <a:r>
              <a:rPr lang="ru-RU" dirty="0" err="1">
                <a:latin typeface="Bahnschrift SemiBold" pitchFamily="34" charset="0"/>
              </a:rPr>
              <a:t>түрінде</a:t>
            </a:r>
            <a:r>
              <a:rPr lang="ru-RU" dirty="0">
                <a:latin typeface="Bahnschrift SemiBold" pitchFamily="34" charset="0"/>
              </a:rPr>
              <a:t> </a:t>
            </a:r>
            <a:r>
              <a:rPr lang="ru-RU" dirty="0" err="1">
                <a:latin typeface="Bahnschrift SemiBold" pitchFamily="34" charset="0"/>
              </a:rPr>
              <a:t>белгіленеді</a:t>
            </a:r>
            <a:r>
              <a:rPr lang="ru-RU" dirty="0">
                <a:latin typeface="Bahnschrift SemiBold" pitchFamily="34" charset="0"/>
              </a:rPr>
              <a:t>. </a:t>
            </a:r>
          </a:p>
        </p:txBody>
      </p:sp>
      <p:sp>
        <p:nvSpPr>
          <p:cNvPr id="5" name="Прямоугольник 4"/>
          <p:cNvSpPr/>
          <p:nvPr/>
        </p:nvSpPr>
        <p:spPr>
          <a:xfrm>
            <a:off x="3081195" y="2761234"/>
            <a:ext cx="5670000" cy="828000"/>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algn="just"/>
            <a:r>
              <a:rPr lang="ru-RU" dirty="0">
                <a:latin typeface="Bahnschrift SemiBold" pitchFamily="34" charset="0"/>
              </a:rPr>
              <a:t>3) </a:t>
            </a:r>
            <a:r>
              <a:rPr lang="ru-RU" dirty="0" err="1">
                <a:latin typeface="Bahnschrift SemiBold" pitchFamily="34" charset="0"/>
              </a:rPr>
              <a:t>Кесімді-прогрессивті</a:t>
            </a:r>
            <a:r>
              <a:rPr lang="ru-RU" dirty="0">
                <a:latin typeface="Bahnschrift SemiBold" pitchFamily="34" charset="0"/>
              </a:rPr>
              <a:t>: </a:t>
            </a:r>
            <a:r>
              <a:rPr lang="ru-RU" dirty="0" err="1">
                <a:latin typeface="Bahnschrift SemiBold" pitchFamily="34" charset="0"/>
              </a:rPr>
              <a:t>еңбек</a:t>
            </a:r>
            <a:r>
              <a:rPr lang="ru-RU" dirty="0">
                <a:latin typeface="Bahnschrift SemiBold" pitchFamily="34" charset="0"/>
              </a:rPr>
              <a:t> </a:t>
            </a:r>
            <a:r>
              <a:rPr lang="ru-RU" dirty="0" err="1">
                <a:latin typeface="Bahnschrift SemiBold" pitchFamily="34" charset="0"/>
              </a:rPr>
              <a:t>бағасы</a:t>
            </a:r>
            <a:r>
              <a:rPr lang="ru-RU" dirty="0">
                <a:latin typeface="Bahnschrift SemiBold" pitchFamily="34" charset="0"/>
              </a:rPr>
              <a:t> </a:t>
            </a:r>
            <a:r>
              <a:rPr lang="ru-RU" dirty="0" err="1">
                <a:latin typeface="Bahnschrift SemiBold" pitchFamily="34" charset="0"/>
              </a:rPr>
              <a:t>деңгейі</a:t>
            </a:r>
            <a:r>
              <a:rPr lang="ru-RU" dirty="0">
                <a:latin typeface="Bahnschrift SemiBold" pitchFamily="34" charset="0"/>
              </a:rPr>
              <a:t> </a:t>
            </a:r>
            <a:r>
              <a:rPr lang="ru-RU" dirty="0" err="1">
                <a:latin typeface="Bahnschrift SemiBold" pitchFamily="34" charset="0"/>
              </a:rPr>
              <a:t>прогрессивті</a:t>
            </a:r>
            <a:r>
              <a:rPr lang="ru-RU" dirty="0">
                <a:latin typeface="Bahnschrift SemiBold" pitchFamily="34" charset="0"/>
              </a:rPr>
              <a:t> шкала </a:t>
            </a:r>
            <a:r>
              <a:rPr lang="ru-RU" dirty="0" err="1">
                <a:latin typeface="Bahnschrift SemiBold" pitchFamily="34" charset="0"/>
              </a:rPr>
              <a:t>бойынша</a:t>
            </a:r>
            <a:r>
              <a:rPr lang="ru-RU" dirty="0">
                <a:latin typeface="Bahnschrift SemiBold" pitchFamily="34" charset="0"/>
              </a:rPr>
              <a:t> </a:t>
            </a:r>
            <a:r>
              <a:rPr lang="ru-RU" dirty="0" err="1">
                <a:latin typeface="Bahnschrift SemiBold" pitchFamily="34" charset="0"/>
              </a:rPr>
              <a:t>өсіп</a:t>
            </a:r>
            <a:r>
              <a:rPr lang="ru-RU" dirty="0">
                <a:latin typeface="Bahnschrift SemiBold" pitchFamily="34" charset="0"/>
              </a:rPr>
              <a:t> </a:t>
            </a:r>
            <a:r>
              <a:rPr lang="ru-RU" dirty="0" err="1">
                <a:latin typeface="Bahnschrift SemiBold" pitchFamily="34" charset="0"/>
              </a:rPr>
              <a:t>отырады</a:t>
            </a:r>
            <a:r>
              <a:rPr lang="ru-RU" dirty="0">
                <a:latin typeface="Bahnschrift SemiBold" pitchFamily="34" charset="0"/>
              </a:rPr>
              <a:t>.</a:t>
            </a:r>
            <a:endParaRPr lang="ru-RU" dirty="0"/>
          </a:p>
        </p:txBody>
      </p:sp>
      <p:sp>
        <p:nvSpPr>
          <p:cNvPr id="6" name="Прямоугольник 5"/>
          <p:cNvSpPr/>
          <p:nvPr/>
        </p:nvSpPr>
        <p:spPr>
          <a:xfrm>
            <a:off x="3081195" y="3705809"/>
            <a:ext cx="5670000" cy="1313645"/>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just"/>
            <a:r>
              <a:rPr lang="ru-RU" dirty="0">
                <a:latin typeface="Bahnschrift SemiBold" pitchFamily="34" charset="0"/>
              </a:rPr>
              <a:t>4) </a:t>
            </a:r>
            <a:r>
              <a:rPr lang="ru-RU" dirty="0" err="1">
                <a:latin typeface="Bahnschrift SemiBold" pitchFamily="34" charset="0"/>
              </a:rPr>
              <a:t>Кесімді-жанама</a:t>
            </a:r>
            <a:r>
              <a:rPr lang="ru-RU" dirty="0">
                <a:latin typeface="Bahnschrift SemiBold" pitchFamily="34" charset="0"/>
              </a:rPr>
              <a:t>:  </a:t>
            </a:r>
            <a:r>
              <a:rPr lang="ru-RU" dirty="0" err="1">
                <a:latin typeface="Bahnschrift SemiBold" pitchFamily="34" charset="0"/>
              </a:rPr>
              <a:t>бұл</a:t>
            </a:r>
            <a:r>
              <a:rPr lang="ru-RU" dirty="0">
                <a:latin typeface="Bahnschrift SemiBold" pitchFamily="34" charset="0"/>
              </a:rPr>
              <a:t> </a:t>
            </a:r>
            <a:r>
              <a:rPr lang="ru-RU" dirty="0" err="1">
                <a:latin typeface="Bahnschrift SemiBold" pitchFamily="34" charset="0"/>
              </a:rPr>
              <a:t>жүйе</a:t>
            </a:r>
            <a:r>
              <a:rPr lang="ru-RU" dirty="0">
                <a:latin typeface="Bahnschrift SemiBold" pitchFamily="34" charset="0"/>
              </a:rPr>
              <a:t> </a:t>
            </a:r>
            <a:r>
              <a:rPr lang="ru-RU" dirty="0" err="1">
                <a:latin typeface="Bahnschrift SemiBold" pitchFamily="34" charset="0"/>
              </a:rPr>
              <a:t>бойынша</a:t>
            </a:r>
            <a:r>
              <a:rPr lang="ru-RU" dirty="0">
                <a:latin typeface="Bahnschrift SemiBold" pitchFamily="34" charset="0"/>
              </a:rPr>
              <a:t> </a:t>
            </a:r>
            <a:r>
              <a:rPr lang="ru-RU" dirty="0" err="1">
                <a:latin typeface="Bahnschrift SemiBold" pitchFamily="34" charset="0"/>
              </a:rPr>
              <a:t>негізгі</a:t>
            </a:r>
            <a:r>
              <a:rPr lang="ru-RU" dirty="0">
                <a:latin typeface="Bahnschrift SemiBold" pitchFamily="34" charset="0"/>
              </a:rPr>
              <a:t> </a:t>
            </a:r>
            <a:r>
              <a:rPr lang="ru-RU" dirty="0" err="1">
                <a:latin typeface="Bahnschrift SemiBold" pitchFamily="34" charset="0"/>
              </a:rPr>
              <a:t>өндіріске</a:t>
            </a:r>
            <a:r>
              <a:rPr lang="ru-RU" dirty="0">
                <a:latin typeface="Bahnschrift SemiBold" pitchFamily="34" charset="0"/>
              </a:rPr>
              <a:t> </a:t>
            </a:r>
            <a:r>
              <a:rPr lang="ru-RU" dirty="0" err="1">
                <a:latin typeface="Bahnschrift SemiBold" pitchFamily="34" charset="0"/>
              </a:rPr>
              <a:t>қызмет</a:t>
            </a:r>
            <a:r>
              <a:rPr lang="ru-RU" dirty="0">
                <a:latin typeface="Bahnschrift SemiBold" pitchFamily="34" charset="0"/>
              </a:rPr>
              <a:t> </a:t>
            </a:r>
            <a:r>
              <a:rPr lang="ru-RU" dirty="0" err="1">
                <a:latin typeface="Bahnschrift SemiBold" pitchFamily="34" charset="0"/>
              </a:rPr>
              <a:t>көрсететін</a:t>
            </a:r>
            <a:r>
              <a:rPr lang="ru-RU" dirty="0">
                <a:latin typeface="Bahnschrift SemiBold" pitchFamily="34" charset="0"/>
              </a:rPr>
              <a:t> </a:t>
            </a:r>
            <a:r>
              <a:rPr lang="ru-RU" dirty="0" err="1">
                <a:latin typeface="Bahnschrift SemiBold" pitchFamily="34" charset="0"/>
              </a:rPr>
              <a:t>жұмысшыларға</a:t>
            </a:r>
            <a:r>
              <a:rPr lang="ru-RU" dirty="0">
                <a:latin typeface="Bahnschrift SemiBold" pitchFamily="34" charset="0"/>
              </a:rPr>
              <a:t> </a:t>
            </a:r>
            <a:r>
              <a:rPr lang="ru-RU" dirty="0" err="1">
                <a:latin typeface="Bahnschrift SemiBold" pitchFamily="34" charset="0"/>
              </a:rPr>
              <a:t>еңбек</a:t>
            </a:r>
            <a:r>
              <a:rPr lang="ru-RU" dirty="0">
                <a:latin typeface="Bahnschrift SemiBold" pitchFamily="34" charset="0"/>
              </a:rPr>
              <a:t> </a:t>
            </a:r>
            <a:r>
              <a:rPr lang="ru-RU" dirty="0" err="1">
                <a:latin typeface="Bahnschrift SemiBold" pitchFamily="34" charset="0"/>
              </a:rPr>
              <a:t>ақы</a:t>
            </a:r>
            <a:r>
              <a:rPr lang="ru-RU" dirty="0">
                <a:latin typeface="Bahnschrift SemiBold" pitchFamily="34" charset="0"/>
              </a:rPr>
              <a:t> </a:t>
            </a:r>
            <a:r>
              <a:rPr lang="ru-RU" dirty="0" err="1">
                <a:latin typeface="Bahnschrift SemiBold" pitchFamily="34" charset="0"/>
              </a:rPr>
              <a:t>беріледі</a:t>
            </a:r>
            <a:r>
              <a:rPr lang="ru-RU" dirty="0">
                <a:latin typeface="Bahnschrift SemiBold" pitchFamily="34" charset="0"/>
              </a:rPr>
              <a:t>. </a:t>
            </a:r>
            <a:r>
              <a:rPr lang="ru-RU" dirty="0" err="1">
                <a:latin typeface="Bahnschrift SemiBold" pitchFamily="34" charset="0"/>
              </a:rPr>
              <a:t>Еңбек</a:t>
            </a:r>
            <a:r>
              <a:rPr lang="ru-RU" dirty="0">
                <a:latin typeface="Bahnschrift SemiBold" pitchFamily="34" charset="0"/>
              </a:rPr>
              <a:t> </a:t>
            </a:r>
            <a:r>
              <a:rPr lang="ru-RU" dirty="0" err="1">
                <a:latin typeface="Bahnschrift SemiBold" pitchFamily="34" charset="0"/>
              </a:rPr>
              <a:t>ақы</a:t>
            </a:r>
            <a:r>
              <a:rPr lang="ru-RU" dirty="0">
                <a:latin typeface="Bahnschrift SemiBold" pitchFamily="34" charset="0"/>
              </a:rPr>
              <a:t> </a:t>
            </a:r>
            <a:r>
              <a:rPr lang="ru-RU" dirty="0" err="1">
                <a:latin typeface="Bahnschrift SemiBold" pitchFamily="34" charset="0"/>
              </a:rPr>
              <a:t>жұмысшының</a:t>
            </a:r>
            <a:r>
              <a:rPr lang="ru-RU" dirty="0">
                <a:latin typeface="Bahnschrift SemiBold" pitchFamily="34" charset="0"/>
              </a:rPr>
              <a:t> </a:t>
            </a:r>
            <a:r>
              <a:rPr lang="ru-RU" dirty="0" err="1">
                <a:latin typeface="Bahnschrift SemiBold" pitchFamily="34" charset="0"/>
              </a:rPr>
              <a:t>жеке</a:t>
            </a:r>
            <a:r>
              <a:rPr lang="ru-RU" dirty="0">
                <a:latin typeface="Bahnschrift SemiBold" pitchFamily="34" charset="0"/>
              </a:rPr>
              <a:t> </a:t>
            </a:r>
            <a:r>
              <a:rPr lang="ru-RU" dirty="0" err="1">
                <a:latin typeface="Bahnschrift SemiBold" pitchFamily="34" charset="0"/>
              </a:rPr>
              <a:t>еңбегіне</a:t>
            </a:r>
            <a:r>
              <a:rPr lang="ru-RU" dirty="0">
                <a:latin typeface="Bahnschrift SemiBold" pitchFamily="34" charset="0"/>
              </a:rPr>
              <a:t> </a:t>
            </a:r>
            <a:r>
              <a:rPr lang="ru-RU" dirty="0" err="1">
                <a:latin typeface="Bahnschrift SemiBold" pitchFamily="34" charset="0"/>
              </a:rPr>
              <a:t>қарай</a:t>
            </a:r>
            <a:r>
              <a:rPr lang="ru-RU" dirty="0">
                <a:latin typeface="Bahnschrift SemiBold" pitchFamily="34" charset="0"/>
              </a:rPr>
              <a:t> </a:t>
            </a:r>
            <a:r>
              <a:rPr lang="ru-RU" dirty="0" err="1">
                <a:latin typeface="Bahnschrift SemiBold" pitchFamily="34" charset="0"/>
              </a:rPr>
              <a:t>емес</a:t>
            </a:r>
            <a:r>
              <a:rPr lang="ru-RU" dirty="0">
                <a:latin typeface="Bahnschrift SemiBold" pitchFamily="34" charset="0"/>
              </a:rPr>
              <a:t>, </a:t>
            </a:r>
            <a:r>
              <a:rPr lang="ru-RU" dirty="0" err="1">
                <a:latin typeface="Bahnschrift SemiBold" pitchFamily="34" charset="0"/>
              </a:rPr>
              <a:t>ол</a:t>
            </a:r>
            <a:r>
              <a:rPr lang="ru-RU" dirty="0">
                <a:latin typeface="Bahnschrift SemiBold" pitchFamily="34" charset="0"/>
              </a:rPr>
              <a:t> </a:t>
            </a:r>
            <a:r>
              <a:rPr lang="ru-RU" dirty="0" err="1">
                <a:latin typeface="Bahnschrift SemiBold" pitchFamily="34" charset="0"/>
              </a:rPr>
              <a:t>қызмет</a:t>
            </a:r>
            <a:r>
              <a:rPr lang="ru-RU" dirty="0">
                <a:latin typeface="Bahnschrift SemiBold" pitchFamily="34" charset="0"/>
              </a:rPr>
              <a:t> </a:t>
            </a:r>
            <a:r>
              <a:rPr lang="ru-RU" dirty="0" err="1">
                <a:latin typeface="Bahnschrift SemiBold" pitchFamily="34" charset="0"/>
              </a:rPr>
              <a:t>көрсететін</a:t>
            </a:r>
            <a:r>
              <a:rPr lang="ru-RU" dirty="0">
                <a:latin typeface="Bahnschrift SemiBold" pitchFamily="34" charset="0"/>
              </a:rPr>
              <a:t> </a:t>
            </a:r>
            <a:r>
              <a:rPr lang="ru-RU" dirty="0" err="1">
                <a:latin typeface="Bahnschrift SemiBold" pitchFamily="34" charset="0"/>
              </a:rPr>
              <a:t>бөлімшенің</a:t>
            </a:r>
            <a:r>
              <a:rPr lang="ru-RU" dirty="0">
                <a:latin typeface="Bahnschrift SemiBold" pitchFamily="34" charset="0"/>
              </a:rPr>
              <a:t> </a:t>
            </a:r>
            <a:r>
              <a:rPr lang="ru-RU" dirty="0" err="1">
                <a:latin typeface="Bahnschrift SemiBold" pitchFamily="34" charset="0"/>
              </a:rPr>
              <a:t>жалпы</a:t>
            </a:r>
            <a:r>
              <a:rPr lang="ru-RU" dirty="0">
                <a:latin typeface="Bahnschrift SemiBold" pitchFamily="34" charset="0"/>
              </a:rPr>
              <a:t> </a:t>
            </a:r>
            <a:r>
              <a:rPr lang="ru-RU" dirty="0" err="1">
                <a:latin typeface="Bahnschrift SemiBold" pitchFamily="34" charset="0"/>
              </a:rPr>
              <a:t>нәтижесіне</a:t>
            </a:r>
            <a:r>
              <a:rPr lang="ru-RU" dirty="0">
                <a:latin typeface="Bahnschrift SemiBold" pitchFamily="34" charset="0"/>
              </a:rPr>
              <a:t> </a:t>
            </a:r>
            <a:r>
              <a:rPr lang="ru-RU" dirty="0" err="1">
                <a:latin typeface="Bahnschrift SemiBold" pitchFamily="34" charset="0"/>
              </a:rPr>
              <a:t>тәуелді</a:t>
            </a:r>
            <a:r>
              <a:rPr lang="ru-RU" dirty="0">
                <a:latin typeface="Bahnschrift SemiBold" pitchFamily="34" charset="0"/>
              </a:rPr>
              <a:t> </a:t>
            </a:r>
            <a:r>
              <a:rPr lang="ru-RU" dirty="0" err="1">
                <a:latin typeface="Bahnschrift SemiBold" pitchFamily="34" charset="0"/>
              </a:rPr>
              <a:t>болады</a:t>
            </a:r>
            <a:r>
              <a:rPr lang="ru-RU" dirty="0">
                <a:latin typeface="Bahnschrift SemiBold" pitchFamily="34" charset="0"/>
              </a:rPr>
              <a:t>. </a:t>
            </a:r>
          </a:p>
        </p:txBody>
      </p:sp>
      <p:sp>
        <p:nvSpPr>
          <p:cNvPr id="7" name="Прямоугольник 6"/>
          <p:cNvSpPr/>
          <p:nvPr/>
        </p:nvSpPr>
        <p:spPr>
          <a:xfrm>
            <a:off x="3081195" y="5187817"/>
            <a:ext cx="5670000" cy="976920"/>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just"/>
            <a:r>
              <a:rPr lang="ru-RU" dirty="0">
                <a:latin typeface="Bahnschrift SemiBold" pitchFamily="34" charset="0"/>
              </a:rPr>
              <a:t>5) </a:t>
            </a:r>
            <a:r>
              <a:rPr lang="ru-RU" dirty="0" err="1">
                <a:latin typeface="Bahnschrift SemiBold" pitchFamily="34" charset="0"/>
              </a:rPr>
              <a:t>Аккордты</a:t>
            </a:r>
            <a:r>
              <a:rPr lang="ru-RU" dirty="0">
                <a:latin typeface="Bahnschrift SemiBold" pitchFamily="34" charset="0"/>
              </a:rPr>
              <a:t>: </a:t>
            </a:r>
            <a:r>
              <a:rPr lang="ru-RU" dirty="0" err="1">
                <a:latin typeface="Bahnschrift SemiBold" pitchFamily="34" charset="0"/>
              </a:rPr>
              <a:t>келісім</a:t>
            </a:r>
            <a:r>
              <a:rPr lang="ru-RU" dirty="0">
                <a:latin typeface="Bahnschrift SemiBold" pitchFamily="34" charset="0"/>
              </a:rPr>
              <a:t> </a:t>
            </a:r>
            <a:r>
              <a:rPr lang="ru-RU" dirty="0" err="1">
                <a:latin typeface="Bahnschrift SemiBold" pitchFamily="34" charset="0"/>
              </a:rPr>
              <a:t>бойынша</a:t>
            </a:r>
            <a:r>
              <a:rPr lang="ru-RU" dirty="0">
                <a:latin typeface="Bahnschrift SemiBold" pitchFamily="34" charset="0"/>
              </a:rPr>
              <a:t> </a:t>
            </a:r>
            <a:r>
              <a:rPr lang="ru-RU" dirty="0" err="1">
                <a:latin typeface="Bahnschrift SemiBold" pitchFamily="34" charset="0"/>
              </a:rPr>
              <a:t>еңбек</a:t>
            </a:r>
            <a:r>
              <a:rPr lang="ru-RU" dirty="0">
                <a:latin typeface="Bahnschrift SemiBold" pitchFamily="34" charset="0"/>
              </a:rPr>
              <a:t> </a:t>
            </a:r>
            <a:r>
              <a:rPr lang="ru-RU" dirty="0" err="1">
                <a:latin typeface="Bahnschrift SemiBold" pitchFamily="34" charset="0"/>
              </a:rPr>
              <a:t>ақы</a:t>
            </a:r>
            <a:r>
              <a:rPr lang="ru-RU" dirty="0">
                <a:latin typeface="Bahnschrift SemiBold" pitchFamily="34" charset="0"/>
              </a:rPr>
              <a:t> </a:t>
            </a:r>
            <a:r>
              <a:rPr lang="ru-RU" dirty="0" err="1">
                <a:latin typeface="Bahnschrift SemiBold" pitchFamily="34" charset="0"/>
              </a:rPr>
              <a:t>жалпы</a:t>
            </a:r>
            <a:r>
              <a:rPr lang="ru-RU" dirty="0">
                <a:latin typeface="Bahnschrift SemiBold" pitchFamily="34" charset="0"/>
              </a:rPr>
              <a:t> </a:t>
            </a:r>
            <a:r>
              <a:rPr lang="ru-RU" dirty="0" err="1">
                <a:latin typeface="Bahnschrift SemiBold" pitchFamily="34" charset="0"/>
              </a:rPr>
              <a:t>орындалған</a:t>
            </a:r>
            <a:r>
              <a:rPr lang="ru-RU" dirty="0">
                <a:latin typeface="Bahnschrift SemiBold" pitchFamily="34" charset="0"/>
              </a:rPr>
              <a:t> </a:t>
            </a:r>
            <a:r>
              <a:rPr lang="ru-RU" dirty="0" err="1">
                <a:latin typeface="Bahnschrift SemiBold" pitchFamily="34" charset="0"/>
              </a:rPr>
              <a:t>жұмыс</a:t>
            </a:r>
            <a:r>
              <a:rPr lang="ru-RU" dirty="0">
                <a:latin typeface="Bahnschrift SemiBold" pitchFamily="34" charset="0"/>
              </a:rPr>
              <a:t> </a:t>
            </a:r>
            <a:r>
              <a:rPr lang="ru-RU" dirty="0" err="1">
                <a:latin typeface="Bahnschrift SemiBold" pitchFamily="34" charset="0"/>
              </a:rPr>
              <a:t>үшін</a:t>
            </a:r>
            <a:r>
              <a:rPr lang="ru-RU" dirty="0">
                <a:latin typeface="Bahnschrift SemiBold" pitchFamily="34" charset="0"/>
              </a:rPr>
              <a:t> </a:t>
            </a:r>
            <a:r>
              <a:rPr lang="ru-RU" dirty="0" err="1">
                <a:latin typeface="Bahnschrift SemiBold" pitchFamily="34" charset="0"/>
              </a:rPr>
              <a:t>беріледі</a:t>
            </a:r>
            <a:r>
              <a:rPr lang="ru-RU" dirty="0">
                <a:latin typeface="Bahnschrift SemiBold" pitchFamily="34" charset="0"/>
              </a:rPr>
              <a:t>. </a:t>
            </a:r>
            <a:r>
              <a:rPr lang="ru-RU" dirty="0" err="1">
                <a:latin typeface="Bahnschrift SemiBold" pitchFamily="34" charset="0"/>
              </a:rPr>
              <a:t>Көбінесе</a:t>
            </a:r>
            <a:r>
              <a:rPr lang="ru-RU" dirty="0">
                <a:latin typeface="Bahnschrift SemiBold" pitchFamily="34" charset="0"/>
              </a:rPr>
              <a:t>, </a:t>
            </a:r>
            <a:r>
              <a:rPr lang="ru-RU" dirty="0" err="1">
                <a:latin typeface="Bahnschrift SemiBold" pitchFamily="34" charset="0"/>
              </a:rPr>
              <a:t>ерекше</a:t>
            </a:r>
            <a:r>
              <a:rPr lang="ru-RU" dirty="0">
                <a:latin typeface="Bahnschrift SemiBold" pitchFamily="34" charset="0"/>
              </a:rPr>
              <a:t> </a:t>
            </a:r>
            <a:r>
              <a:rPr lang="ru-RU" dirty="0" err="1">
                <a:latin typeface="Bahnschrift SemiBold" pitchFamily="34" charset="0"/>
              </a:rPr>
              <a:t>немесе</a:t>
            </a:r>
            <a:r>
              <a:rPr lang="ru-RU" dirty="0">
                <a:latin typeface="Bahnschrift SemiBold" pitchFamily="34" charset="0"/>
              </a:rPr>
              <a:t> </a:t>
            </a:r>
            <a:r>
              <a:rPr lang="ru-RU" dirty="0" err="1">
                <a:latin typeface="Bahnschrift SemiBold" pitchFamily="34" charset="0"/>
              </a:rPr>
              <a:t>авариялық</a:t>
            </a:r>
            <a:r>
              <a:rPr lang="ru-RU" dirty="0">
                <a:latin typeface="Bahnschrift SemiBold" pitchFamily="34" charset="0"/>
              </a:rPr>
              <a:t> </a:t>
            </a:r>
            <a:r>
              <a:rPr lang="ru-RU" dirty="0" err="1">
                <a:latin typeface="Bahnschrift SemiBold" pitchFamily="34" charset="0"/>
              </a:rPr>
              <a:t>жағдайларда</a:t>
            </a:r>
            <a:r>
              <a:rPr lang="ru-RU" dirty="0">
                <a:latin typeface="Bahnschrift SemiBold" pitchFamily="34" charset="0"/>
              </a:rPr>
              <a:t> </a:t>
            </a:r>
            <a:r>
              <a:rPr lang="ru-RU" dirty="0" err="1">
                <a:latin typeface="Bahnschrift SemiBold" pitchFamily="34" charset="0"/>
              </a:rPr>
              <a:t>қолданылады</a:t>
            </a:r>
            <a:r>
              <a:rPr lang="ru-RU" dirty="0">
                <a:latin typeface="Bahnschrift SemiBold" pitchFamily="34" charset="0"/>
              </a:rPr>
              <a:t>. </a:t>
            </a:r>
          </a:p>
        </p:txBody>
      </p:sp>
      <p:pic>
        <p:nvPicPr>
          <p:cNvPr id="2051" name="Picture 3"/>
          <p:cNvPicPr>
            <a:picLocks noChangeAspect="1" noChangeArrowheads="1"/>
          </p:cNvPicPr>
          <p:nvPr/>
        </p:nvPicPr>
        <p:blipFill rotWithShape="1">
          <a:blip r:embed="rId2">
            <a:extLst>
              <a:ext uri="{BEBA8EAE-BF5A-486C-A8C5-ECC9F3942E4B}">
                <a14:imgProps xmlns:a14="http://schemas.microsoft.com/office/drawing/2010/main">
                  <a14:imgLayer r:embed="rId3">
                    <a14:imgEffect>
                      <a14:brightnessContrast contrast="-20000"/>
                    </a14:imgEffect>
                  </a14:imgLayer>
                </a14:imgProps>
              </a:ext>
              <a:ext uri="{28A0092B-C50C-407E-A947-70E740481C1C}">
                <a14:useLocalDpi xmlns:a14="http://schemas.microsoft.com/office/drawing/2010/main" val="0"/>
              </a:ext>
            </a:extLst>
          </a:blip>
          <a:srcRect l="8859" t="7491" r="10681" b="11018"/>
          <a:stretch/>
        </p:blipFill>
        <p:spPr bwMode="auto">
          <a:xfrm>
            <a:off x="153423" y="2659987"/>
            <a:ext cx="2592740" cy="2627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Заголовок 2"/>
          <p:cNvSpPr txBox="1">
            <a:spLocks/>
          </p:cNvSpPr>
          <p:nvPr/>
        </p:nvSpPr>
        <p:spPr>
          <a:xfrm>
            <a:off x="179512" y="456819"/>
            <a:ext cx="2127077" cy="1143000"/>
          </a:xfrm>
          <a:prstGeom prst="rect">
            <a:avLst/>
          </a:prstGeom>
        </p:spPr>
        <p:txBody>
          <a:bodyPr>
            <a:noAutofit/>
          </a:bodyPr>
          <a:lst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a:lstStyle>
          <a:p>
            <a:r>
              <a:rPr lang="ru-RU" sz="2400" dirty="0" smtClean="0">
                <a:latin typeface="Times New Roman" pitchFamily="18" charset="0"/>
                <a:cs typeface="Times New Roman" pitchFamily="18" charset="0"/>
              </a:rPr>
              <a:t/>
            </a:r>
            <a:br>
              <a:rPr lang="ru-RU" sz="2400" dirty="0" smtClean="0">
                <a:latin typeface="Times New Roman" pitchFamily="18" charset="0"/>
                <a:cs typeface="Times New Roman" pitchFamily="18" charset="0"/>
              </a:rPr>
            </a:b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Кесімді</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еңбекақы</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және</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оның</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формалары</a:t>
            </a:r>
            <a:endParaRPr lang="ru-RU" sz="2400" dirty="0"/>
          </a:p>
        </p:txBody>
      </p:sp>
    </p:spTree>
    <p:extLst>
      <p:ext uri="{BB962C8B-B14F-4D97-AF65-F5344CB8AC3E}">
        <p14:creationId xmlns:p14="http://schemas.microsoft.com/office/powerpoint/2010/main" val="2547696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randombar(horizont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randombar(horizontal)">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randombar(horizontal)">
                                      <p:cBhvr>
                                        <p:cTn id="17" dur="500"/>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grpId="0" nodeType="click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randombar(horizontal)">
                                      <p:cBhvr>
                                        <p:cTn id="22" dur="500"/>
                                        <p:tgtEl>
                                          <p:spTgt spid="6"/>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grpId="0" nodeType="click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randombar(horizontal)">
                                      <p:cBhvr>
                                        <p:cTn id="27" dur="500"/>
                                        <p:tgtEl>
                                          <p:spTgt spid="7"/>
                                        </p:tgtEl>
                                      </p:cBhvr>
                                    </p:animEffect>
                                  </p:childTnLst>
                                </p:cTn>
                              </p:par>
                            </p:childTnLst>
                          </p:cTn>
                        </p:par>
                      </p:childTnLst>
                    </p:cTn>
                  </p:par>
                  <p:par>
                    <p:cTn id="28" fill="hold">
                      <p:stCondLst>
                        <p:cond delay="indefinite"/>
                      </p:stCondLst>
                      <p:childTnLst>
                        <p:par>
                          <p:cTn id="29" fill="hold">
                            <p:stCondLst>
                              <p:cond delay="0"/>
                            </p:stCondLst>
                            <p:childTnLst>
                              <p:par>
                                <p:cTn id="30" presetID="2" presetClass="entr" presetSubtype="4" fill="hold" grpId="0" nodeType="clickEffect">
                                  <p:stCondLst>
                                    <p:cond delay="0"/>
                                  </p:stCondLst>
                                  <p:childTnLst>
                                    <p:set>
                                      <p:cBhvr>
                                        <p:cTn id="31" dur="1" fill="hold">
                                          <p:stCondLst>
                                            <p:cond delay="0"/>
                                          </p:stCondLst>
                                        </p:cTn>
                                        <p:tgtEl>
                                          <p:spTgt spid="9"/>
                                        </p:tgtEl>
                                        <p:attrNameLst>
                                          <p:attrName>style.visibility</p:attrName>
                                        </p:attrNameLst>
                                      </p:cBhvr>
                                      <p:to>
                                        <p:strVal val="visible"/>
                                      </p:to>
                                    </p:set>
                                    <p:anim calcmode="lin" valueType="num">
                                      <p:cBhvr additive="base">
                                        <p:cTn id="32" dur="500" fill="hold"/>
                                        <p:tgtEl>
                                          <p:spTgt spid="9"/>
                                        </p:tgtEl>
                                        <p:attrNameLst>
                                          <p:attrName>ppt_x</p:attrName>
                                        </p:attrNameLst>
                                      </p:cBhvr>
                                      <p:tavLst>
                                        <p:tav tm="0">
                                          <p:val>
                                            <p:strVal val="#ppt_x"/>
                                          </p:val>
                                        </p:tav>
                                        <p:tav tm="100000">
                                          <p:val>
                                            <p:strVal val="#ppt_x"/>
                                          </p:val>
                                        </p:tav>
                                      </p:tavLst>
                                    </p:anim>
                                    <p:anim calcmode="lin" valueType="num">
                                      <p:cBhvr additive="base">
                                        <p:cTn id="33"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7" grpId="0" animBg="1"/>
      <p:bldP spid="9"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80115" y="1005311"/>
            <a:ext cx="5061398" cy="1571222"/>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just"/>
            <a:r>
              <a:rPr lang="kk-KZ" dirty="0">
                <a:solidFill>
                  <a:schemeClr val="accent1">
                    <a:lumMod val="50000"/>
                  </a:schemeClr>
                </a:solidFill>
                <a:latin typeface="Bahnschrift SemiBold" pitchFamily="34" charset="0"/>
              </a:rPr>
              <a:t>Еңбекақының тікелей кесімді жүйесінде жалақы дайындалған өнімдер санын (орындалған жұмыс немесе қызмет көрсетулердің) белгіленген нормаға көбейту жолымен анықталады. </a:t>
            </a:r>
          </a:p>
        </p:txBody>
      </p:sp>
      <p:sp>
        <p:nvSpPr>
          <p:cNvPr id="3" name="Прямоугольник 2"/>
          <p:cNvSpPr/>
          <p:nvPr/>
        </p:nvSpPr>
        <p:spPr>
          <a:xfrm>
            <a:off x="575960" y="2717362"/>
            <a:ext cx="1603420" cy="1184936"/>
          </a:xfrm>
          <a:prstGeom prst="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endParaRPr lang="ru-RU" dirty="0"/>
          </a:p>
        </p:txBody>
      </p:sp>
      <p:pic>
        <p:nvPicPr>
          <p:cNvPr id="1027" name="Picture 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50005" y="2717363"/>
            <a:ext cx="4470626" cy="13652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Прямоугольник 3"/>
          <p:cNvSpPr/>
          <p:nvPr/>
        </p:nvSpPr>
        <p:spPr>
          <a:xfrm>
            <a:off x="2678569" y="2913142"/>
            <a:ext cx="2733541" cy="793376"/>
          </a:xfrm>
          <a:prstGeom prst="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kk-KZ" sz="2800" dirty="0">
                <a:latin typeface="Times New Roman" pitchFamily="18" charset="0"/>
                <a:cs typeface="Times New Roman" pitchFamily="18" charset="0"/>
              </a:rPr>
              <a:t>Рдана=Т х Нуақыт</a:t>
            </a:r>
          </a:p>
        </p:txBody>
      </p:sp>
      <p:sp>
        <p:nvSpPr>
          <p:cNvPr id="5" name="TextBox 4"/>
          <p:cNvSpPr txBox="1"/>
          <p:nvPr/>
        </p:nvSpPr>
        <p:spPr>
          <a:xfrm>
            <a:off x="360798" y="4082603"/>
            <a:ext cx="8315658" cy="2031325"/>
          </a:xfrm>
          <a:prstGeom prst="rect">
            <a:avLst/>
          </a:prstGeom>
          <a:noFill/>
        </p:spPr>
        <p:txBody>
          <a:bodyPr wrap="square" rtlCol="0">
            <a:spAutoFit/>
          </a:bodyPr>
          <a:lstStyle/>
          <a:p>
            <a:pPr algn="just"/>
            <a:r>
              <a:rPr lang="ru-RU" dirty="0" err="1">
                <a:latin typeface="Bahnschrift SemiBold" pitchFamily="34" charset="0"/>
              </a:rPr>
              <a:t>мұндағы</a:t>
            </a:r>
            <a:r>
              <a:rPr lang="ru-RU" dirty="0">
                <a:latin typeface="Bahnschrift SemiBold" pitchFamily="34" charset="0"/>
              </a:rPr>
              <a:t> </a:t>
            </a:r>
            <a:endParaRPr lang="ru-RU" dirty="0" smtClean="0">
              <a:latin typeface="Bahnschrift SemiBold" pitchFamily="34" charset="0"/>
            </a:endParaRPr>
          </a:p>
          <a:p>
            <a:pPr algn="just"/>
            <a:r>
              <a:rPr lang="kk-KZ" dirty="0" smtClean="0">
                <a:solidFill>
                  <a:srgbClr val="FF0000"/>
                </a:solidFill>
                <a:latin typeface="Bahnschrift SemiBold" pitchFamily="34" charset="0"/>
              </a:rPr>
              <a:t>Р дана </a:t>
            </a:r>
            <a:r>
              <a:rPr lang="kk-KZ" dirty="0" smtClean="0">
                <a:latin typeface="Bahnschrift SemiBold" pitchFamily="34" charset="0"/>
              </a:rPr>
              <a:t>– еңбекақы</a:t>
            </a:r>
            <a:endParaRPr lang="ru-RU" dirty="0" smtClean="0">
              <a:latin typeface="Bahnschrift SemiBold" pitchFamily="34" charset="0"/>
            </a:endParaRPr>
          </a:p>
          <a:p>
            <a:pPr algn="just"/>
            <a:r>
              <a:rPr lang="ru-RU" dirty="0" smtClean="0">
                <a:solidFill>
                  <a:srgbClr val="FF0000"/>
                </a:solidFill>
                <a:latin typeface="Bahnschrift SemiBold" pitchFamily="34" charset="0"/>
              </a:rPr>
              <a:t>Т</a:t>
            </a:r>
            <a:r>
              <a:rPr lang="ru-RU" dirty="0" smtClean="0">
                <a:latin typeface="Bahnschrift SemiBold" pitchFamily="34" charset="0"/>
              </a:rPr>
              <a:t> </a:t>
            </a:r>
            <a:r>
              <a:rPr lang="ru-RU" dirty="0">
                <a:latin typeface="Bahnschrift SemiBold" pitchFamily="34" charset="0"/>
              </a:rPr>
              <a:t>- </a:t>
            </a:r>
            <a:r>
              <a:rPr lang="ru-RU" dirty="0" err="1">
                <a:latin typeface="Bahnschrift SemiBold" pitchFamily="34" charset="0"/>
              </a:rPr>
              <a:t>орындалатын</a:t>
            </a:r>
            <a:r>
              <a:rPr lang="ru-RU" dirty="0">
                <a:latin typeface="Bahnschrift SemiBold" pitchFamily="34" charset="0"/>
              </a:rPr>
              <a:t> </a:t>
            </a:r>
            <a:r>
              <a:rPr lang="ru-RU" dirty="0" err="1">
                <a:latin typeface="Bahnschrift SemiBold" pitchFamily="34" charset="0"/>
              </a:rPr>
              <a:t>жұмыс</a:t>
            </a:r>
            <a:r>
              <a:rPr lang="ru-RU" dirty="0">
                <a:latin typeface="Bahnschrift SemiBold" pitchFamily="34" charset="0"/>
              </a:rPr>
              <a:t> </a:t>
            </a:r>
            <a:r>
              <a:rPr lang="ru-RU" dirty="0" err="1">
                <a:latin typeface="Bahnschrift SemiBold" pitchFamily="34" charset="0"/>
              </a:rPr>
              <a:t>разрядының</a:t>
            </a:r>
            <a:r>
              <a:rPr lang="ru-RU" dirty="0">
                <a:latin typeface="Bahnschrift SemiBold" pitchFamily="34" charset="0"/>
              </a:rPr>
              <a:t> </a:t>
            </a:r>
            <a:r>
              <a:rPr lang="ru-RU" dirty="0" err="1">
                <a:latin typeface="Bahnschrift SemiBold" pitchFamily="34" charset="0"/>
              </a:rPr>
              <a:t>сағаттық</a:t>
            </a:r>
            <a:r>
              <a:rPr lang="ru-RU" dirty="0">
                <a:latin typeface="Bahnschrift SemiBold" pitchFamily="34" charset="0"/>
              </a:rPr>
              <a:t> </a:t>
            </a:r>
            <a:r>
              <a:rPr lang="ru-RU" dirty="0" err="1">
                <a:latin typeface="Bahnschrift SemiBold" pitchFamily="34" charset="0"/>
              </a:rPr>
              <a:t>тарифтік</a:t>
            </a:r>
            <a:r>
              <a:rPr lang="ru-RU" dirty="0">
                <a:latin typeface="Bahnschrift SemiBold" pitchFamily="34" charset="0"/>
              </a:rPr>
              <a:t> </a:t>
            </a:r>
            <a:r>
              <a:rPr lang="ru-RU" dirty="0" err="1">
                <a:latin typeface="Bahnschrift SemiBold" pitchFamily="34" charset="0"/>
              </a:rPr>
              <a:t>мөлшерлемесі</a:t>
            </a:r>
            <a:r>
              <a:rPr lang="ru-RU" dirty="0">
                <a:latin typeface="Bahnschrift SemiBold" pitchFamily="34" charset="0"/>
              </a:rPr>
              <a:t>, </a:t>
            </a:r>
            <a:r>
              <a:rPr lang="ru-RU" dirty="0" err="1">
                <a:latin typeface="Bahnschrift SemiBold" pitchFamily="34" charset="0"/>
              </a:rPr>
              <a:t>теңге</a:t>
            </a:r>
            <a:r>
              <a:rPr lang="ru-RU" dirty="0">
                <a:latin typeface="Bahnschrift SemiBold" pitchFamily="34" charset="0"/>
              </a:rPr>
              <a:t>; </a:t>
            </a:r>
          </a:p>
          <a:p>
            <a:r>
              <a:rPr lang="ru-RU" dirty="0" err="1">
                <a:solidFill>
                  <a:srgbClr val="FF0000"/>
                </a:solidFill>
                <a:latin typeface="Bahnschrift SemiBold" pitchFamily="34" charset="0"/>
              </a:rPr>
              <a:t>Нө.саны</a:t>
            </a:r>
            <a:r>
              <a:rPr lang="ru-RU" dirty="0">
                <a:solidFill>
                  <a:srgbClr val="FF0000"/>
                </a:solidFill>
                <a:latin typeface="Bahnschrift SemiBold" pitchFamily="34" charset="0"/>
              </a:rPr>
              <a:t> </a:t>
            </a:r>
            <a:r>
              <a:rPr lang="ru-RU" dirty="0">
                <a:latin typeface="Bahnschrift SemiBold" pitchFamily="34" charset="0"/>
              </a:rPr>
              <a:t>- </a:t>
            </a:r>
            <a:r>
              <a:rPr lang="ru-RU" dirty="0" err="1">
                <a:latin typeface="Bahnschrift SemiBold" pitchFamily="34" charset="0"/>
              </a:rPr>
              <a:t>бір</a:t>
            </a:r>
            <a:r>
              <a:rPr lang="ru-RU" dirty="0">
                <a:latin typeface="Bahnschrift SemiBold" pitchFamily="34" charset="0"/>
              </a:rPr>
              <a:t> </a:t>
            </a:r>
            <a:r>
              <a:rPr lang="ru-RU" dirty="0" err="1">
                <a:latin typeface="Bahnschrift SemiBold" pitchFamily="34" charset="0"/>
              </a:rPr>
              <a:t>уақыт</a:t>
            </a:r>
            <a:r>
              <a:rPr lang="ru-RU" dirty="0">
                <a:latin typeface="Bahnschrift SemiBold" pitchFamily="34" charset="0"/>
              </a:rPr>
              <a:t> </a:t>
            </a:r>
            <a:r>
              <a:rPr lang="ru-RU" dirty="0" err="1">
                <a:latin typeface="Bahnschrift SemiBold" pitchFamily="34" charset="0"/>
              </a:rPr>
              <a:t>өлшемінде</a:t>
            </a:r>
            <a:r>
              <a:rPr lang="ru-RU" dirty="0">
                <a:latin typeface="Bahnschrift SemiBold" pitchFamily="34" charset="0"/>
              </a:rPr>
              <a:t> </a:t>
            </a:r>
            <a:r>
              <a:rPr lang="ru-RU" dirty="0" err="1">
                <a:latin typeface="Bahnschrift SemiBold" pitchFamily="34" charset="0"/>
              </a:rPr>
              <a:t>дайындалатын</a:t>
            </a:r>
            <a:r>
              <a:rPr lang="ru-RU" dirty="0">
                <a:latin typeface="Bahnschrift SemiBold" pitchFamily="34" charset="0"/>
              </a:rPr>
              <a:t> </a:t>
            </a:r>
            <a:r>
              <a:rPr lang="ru-RU" dirty="0" err="1">
                <a:latin typeface="Bahnschrift SemiBold" pitchFamily="34" charset="0"/>
              </a:rPr>
              <a:t>өнім</a:t>
            </a:r>
            <a:r>
              <a:rPr lang="ru-RU" dirty="0">
                <a:latin typeface="Bahnschrift SemiBold" pitchFamily="34" charset="0"/>
              </a:rPr>
              <a:t> </a:t>
            </a:r>
            <a:r>
              <a:rPr lang="ru-RU" dirty="0" err="1">
                <a:latin typeface="Bahnschrift SemiBold" pitchFamily="34" charset="0"/>
              </a:rPr>
              <a:t>санының</a:t>
            </a:r>
            <a:r>
              <a:rPr lang="ru-RU" dirty="0">
                <a:latin typeface="Bahnschrift SemiBold" pitchFamily="34" charset="0"/>
              </a:rPr>
              <a:t> </a:t>
            </a:r>
            <a:r>
              <a:rPr lang="ru-RU" dirty="0" err="1">
                <a:latin typeface="Bahnschrift SemiBold" pitchFamily="34" charset="0"/>
              </a:rPr>
              <a:t>сағаттық</a:t>
            </a:r>
            <a:r>
              <a:rPr lang="ru-RU" dirty="0">
                <a:latin typeface="Bahnschrift SemiBold" pitchFamily="34" charset="0"/>
              </a:rPr>
              <a:t> </a:t>
            </a:r>
            <a:r>
              <a:rPr lang="ru-RU" dirty="0" err="1">
                <a:latin typeface="Bahnschrift SemiBold" pitchFamily="34" charset="0"/>
              </a:rPr>
              <a:t>нормасы</a:t>
            </a:r>
            <a:r>
              <a:rPr lang="ru-RU" dirty="0">
                <a:latin typeface="Bahnschrift SemiBold" pitchFamily="34" charset="0"/>
              </a:rPr>
              <a:t>; </a:t>
            </a:r>
          </a:p>
          <a:p>
            <a:r>
              <a:rPr lang="ru-RU" dirty="0" err="1">
                <a:solidFill>
                  <a:srgbClr val="FF0000"/>
                </a:solidFill>
                <a:latin typeface="Bahnschrift SemiBold" pitchFamily="34" charset="0"/>
              </a:rPr>
              <a:t>Нуақыт</a:t>
            </a:r>
            <a:r>
              <a:rPr lang="ru-RU" dirty="0">
                <a:solidFill>
                  <a:srgbClr val="FF0000"/>
                </a:solidFill>
                <a:latin typeface="Bahnschrift SemiBold" pitchFamily="34" charset="0"/>
              </a:rPr>
              <a:t> </a:t>
            </a:r>
            <a:r>
              <a:rPr lang="ru-RU" dirty="0">
                <a:latin typeface="Bahnschrift SemiBold" pitchFamily="34" charset="0"/>
              </a:rPr>
              <a:t>- </a:t>
            </a:r>
            <a:r>
              <a:rPr lang="ru-RU" dirty="0" err="1">
                <a:latin typeface="Bahnschrift SemiBold" pitchFamily="34" charset="0"/>
              </a:rPr>
              <a:t>өнімнің</a:t>
            </a:r>
            <a:r>
              <a:rPr lang="ru-RU" dirty="0">
                <a:latin typeface="Bahnschrift SemiBold" pitchFamily="34" charset="0"/>
              </a:rPr>
              <a:t> </a:t>
            </a:r>
            <a:r>
              <a:rPr lang="ru-RU" dirty="0" err="1">
                <a:latin typeface="Bahnschrift SemiBold" pitchFamily="34" charset="0"/>
              </a:rPr>
              <a:t>бір</a:t>
            </a:r>
            <a:r>
              <a:rPr lang="ru-RU" dirty="0">
                <a:latin typeface="Bahnschrift SemiBold" pitchFamily="34" charset="0"/>
              </a:rPr>
              <a:t> </a:t>
            </a:r>
            <a:r>
              <a:rPr lang="ru-RU" dirty="0" err="1">
                <a:latin typeface="Bahnschrift SemiBold" pitchFamily="34" charset="0"/>
              </a:rPr>
              <a:t>данасы</a:t>
            </a:r>
            <a:r>
              <a:rPr lang="ru-RU" dirty="0">
                <a:latin typeface="Bahnschrift SemiBold" pitchFamily="34" charset="0"/>
              </a:rPr>
              <a:t> </a:t>
            </a:r>
            <a:r>
              <a:rPr lang="ru-RU" dirty="0" err="1">
                <a:latin typeface="Bahnschrift SemiBold" pitchFamily="34" charset="0"/>
              </a:rPr>
              <a:t>үшін</a:t>
            </a:r>
            <a:r>
              <a:rPr lang="ru-RU" dirty="0">
                <a:latin typeface="Bahnschrift SemiBold" pitchFamily="34" charset="0"/>
              </a:rPr>
              <a:t> </a:t>
            </a:r>
            <a:r>
              <a:rPr lang="ru-RU" dirty="0" err="1">
                <a:latin typeface="Bahnschrift SemiBold" pitchFamily="34" charset="0"/>
              </a:rPr>
              <a:t>уақыт</a:t>
            </a:r>
            <a:r>
              <a:rPr lang="ru-RU" dirty="0">
                <a:latin typeface="Bahnschrift SemiBold" pitchFamily="34" charset="0"/>
              </a:rPr>
              <a:t> </a:t>
            </a:r>
            <a:r>
              <a:rPr lang="ru-RU" dirty="0" err="1">
                <a:latin typeface="Bahnschrift SemiBold" pitchFamily="34" charset="0"/>
              </a:rPr>
              <a:t>нормасы</a:t>
            </a:r>
            <a:endParaRPr lang="ru-RU" dirty="0">
              <a:latin typeface="Bahnschrift SemiBold" pitchFamily="34" charset="0"/>
            </a:endParaRPr>
          </a:p>
        </p:txBody>
      </p:sp>
      <p:sp>
        <p:nvSpPr>
          <p:cNvPr id="9" name="Заголовок 2"/>
          <p:cNvSpPr txBox="1">
            <a:spLocks/>
          </p:cNvSpPr>
          <p:nvPr/>
        </p:nvSpPr>
        <p:spPr>
          <a:xfrm>
            <a:off x="755575" y="0"/>
            <a:ext cx="8396177" cy="1143000"/>
          </a:xfrm>
          <a:prstGeom prst="rect">
            <a:avLst/>
          </a:prstGeom>
        </p:spPr>
        <p:txBody>
          <a:bodyPr>
            <a:normAutofit fontScale="82500" lnSpcReduction="20000"/>
          </a:bodyPr>
          <a:lst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a:lstStyle>
          <a:p>
            <a:r>
              <a:rPr lang="ru-RU" sz="3100" dirty="0" smtClean="0">
                <a:latin typeface="Times New Roman" pitchFamily="18" charset="0"/>
                <a:cs typeface="Times New Roman" pitchFamily="18" charset="0"/>
              </a:rPr>
              <a:t/>
            </a:r>
            <a:br>
              <a:rPr lang="ru-RU" sz="3100" dirty="0" smtClean="0">
                <a:latin typeface="Times New Roman" pitchFamily="18" charset="0"/>
                <a:cs typeface="Times New Roman" pitchFamily="18" charset="0"/>
              </a:rPr>
            </a:br>
            <a:r>
              <a:rPr lang="ru-RU" sz="3100" dirty="0" smtClean="0">
                <a:latin typeface="Times New Roman" pitchFamily="18" charset="0"/>
                <a:cs typeface="Times New Roman" pitchFamily="18" charset="0"/>
              </a:rPr>
              <a:t> </a:t>
            </a:r>
            <a:r>
              <a:rPr lang="ru-RU" sz="3100" dirty="0" err="1" smtClean="0">
                <a:latin typeface="Times New Roman" pitchFamily="18" charset="0"/>
                <a:cs typeface="Times New Roman" pitchFamily="18" charset="0"/>
              </a:rPr>
              <a:t>Кесімді</a:t>
            </a:r>
            <a:r>
              <a:rPr lang="ru-RU" sz="3100" dirty="0" smtClean="0">
                <a:latin typeface="Times New Roman" pitchFamily="18" charset="0"/>
                <a:cs typeface="Times New Roman" pitchFamily="18" charset="0"/>
              </a:rPr>
              <a:t> </a:t>
            </a:r>
            <a:r>
              <a:rPr lang="ru-RU" sz="3100" dirty="0" err="1" smtClean="0">
                <a:latin typeface="Times New Roman" pitchFamily="18" charset="0"/>
                <a:cs typeface="Times New Roman" pitchFamily="18" charset="0"/>
              </a:rPr>
              <a:t>еңбекақы</a:t>
            </a:r>
            <a:r>
              <a:rPr lang="ru-RU" sz="3100" dirty="0" smtClean="0">
                <a:latin typeface="Times New Roman" pitchFamily="18" charset="0"/>
                <a:cs typeface="Times New Roman" pitchFamily="18" charset="0"/>
              </a:rPr>
              <a:t> </a:t>
            </a:r>
            <a:r>
              <a:rPr lang="ru-RU" sz="3100" dirty="0" err="1" smtClean="0">
                <a:latin typeface="Times New Roman" pitchFamily="18" charset="0"/>
                <a:cs typeface="Times New Roman" pitchFamily="18" charset="0"/>
              </a:rPr>
              <a:t>және</a:t>
            </a:r>
            <a:r>
              <a:rPr lang="ru-RU" sz="3100" dirty="0" smtClean="0">
                <a:latin typeface="Times New Roman" pitchFamily="18" charset="0"/>
                <a:cs typeface="Times New Roman" pitchFamily="18" charset="0"/>
              </a:rPr>
              <a:t> </a:t>
            </a:r>
            <a:r>
              <a:rPr lang="ru-RU" sz="3100" dirty="0" err="1" smtClean="0">
                <a:latin typeface="Times New Roman" pitchFamily="18" charset="0"/>
                <a:cs typeface="Times New Roman" pitchFamily="18" charset="0"/>
              </a:rPr>
              <a:t>оның</a:t>
            </a:r>
            <a:r>
              <a:rPr lang="ru-RU" sz="3100" dirty="0" smtClean="0">
                <a:latin typeface="Times New Roman" pitchFamily="18" charset="0"/>
                <a:cs typeface="Times New Roman" pitchFamily="18" charset="0"/>
              </a:rPr>
              <a:t> </a:t>
            </a:r>
            <a:r>
              <a:rPr lang="ru-RU" sz="3100" dirty="0" err="1" smtClean="0">
                <a:latin typeface="Times New Roman" pitchFamily="18" charset="0"/>
                <a:cs typeface="Times New Roman" pitchFamily="18" charset="0"/>
              </a:rPr>
              <a:t>түрлері</a:t>
            </a:r>
            <a:r>
              <a:rPr lang="ru-RU" dirty="0" smtClean="0">
                <a:latin typeface="Times New Roman" pitchFamily="18" charset="0"/>
                <a:cs typeface="Times New Roman" pitchFamily="18" charset="0"/>
              </a:rPr>
              <a:t/>
            </a:r>
            <a:br>
              <a:rPr lang="ru-RU" dirty="0" smtClean="0">
                <a:latin typeface="Times New Roman" pitchFamily="18" charset="0"/>
                <a:cs typeface="Times New Roman" pitchFamily="18" charset="0"/>
              </a:rPr>
            </a:br>
            <a:endParaRPr lang="ru-RU" dirty="0"/>
          </a:p>
        </p:txBody>
      </p:sp>
      <p:pic>
        <p:nvPicPr>
          <p:cNvPr id="10" name="Picture 7" descr="Похожее изображение"/>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5647765" y="870283"/>
            <a:ext cx="3200400" cy="29146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392135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txBox="1">
            <a:spLocks/>
          </p:cNvSpPr>
          <p:nvPr/>
        </p:nvSpPr>
        <p:spPr>
          <a:xfrm>
            <a:off x="747823" y="58994"/>
            <a:ext cx="8396177" cy="1143000"/>
          </a:xfrm>
          <a:prstGeom prst="rect">
            <a:avLst/>
          </a:prstGeom>
        </p:spPr>
        <p:txBody>
          <a:bodyPr>
            <a:normAutofit fontScale="82500" lnSpcReduction="20000"/>
          </a:bodyPr>
          <a:lst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a:lstStyle>
          <a:p>
            <a:r>
              <a:rPr lang="ru-RU" sz="3100" dirty="0" smtClean="0">
                <a:latin typeface="Times New Roman" pitchFamily="18" charset="0"/>
                <a:cs typeface="Times New Roman" pitchFamily="18" charset="0"/>
              </a:rPr>
              <a:t/>
            </a:r>
            <a:br>
              <a:rPr lang="ru-RU" sz="3100" dirty="0" smtClean="0">
                <a:latin typeface="Times New Roman" pitchFamily="18" charset="0"/>
                <a:cs typeface="Times New Roman" pitchFamily="18" charset="0"/>
              </a:rPr>
            </a:br>
            <a:r>
              <a:rPr lang="ru-RU" sz="3100" dirty="0" err="1" smtClean="0">
                <a:latin typeface="Times New Roman" pitchFamily="18" charset="0"/>
                <a:cs typeface="Times New Roman" pitchFamily="18" charset="0"/>
              </a:rPr>
              <a:t>Еңбекақыны</a:t>
            </a:r>
            <a:r>
              <a:rPr lang="ru-RU" sz="3100" dirty="0" smtClean="0">
                <a:latin typeface="Times New Roman" pitchFamily="18" charset="0"/>
                <a:cs typeface="Times New Roman" pitchFamily="18" charset="0"/>
              </a:rPr>
              <a:t> </a:t>
            </a:r>
            <a:r>
              <a:rPr lang="ru-RU" sz="3100" dirty="0" err="1" smtClean="0">
                <a:latin typeface="Times New Roman" pitchFamily="18" charset="0"/>
                <a:cs typeface="Times New Roman" pitchFamily="18" charset="0"/>
              </a:rPr>
              <a:t>есептеу</a:t>
            </a:r>
            <a:r>
              <a:rPr lang="ru-RU" sz="3100" dirty="0" smtClean="0">
                <a:latin typeface="Times New Roman" pitchFamily="18" charset="0"/>
                <a:cs typeface="Times New Roman" pitchFamily="18" charset="0"/>
              </a:rPr>
              <a:t> </a:t>
            </a:r>
            <a:r>
              <a:rPr lang="ru-RU" sz="3100" dirty="0" err="1" smtClean="0">
                <a:latin typeface="Times New Roman" pitchFamily="18" charset="0"/>
                <a:cs typeface="Times New Roman" pitchFamily="18" charset="0"/>
              </a:rPr>
              <a:t>мысалдары</a:t>
            </a:r>
            <a:r>
              <a:rPr lang="ru-RU" dirty="0" smtClean="0">
                <a:latin typeface="Times New Roman" pitchFamily="18" charset="0"/>
                <a:cs typeface="Times New Roman" pitchFamily="18" charset="0"/>
              </a:rPr>
              <a:t/>
            </a:r>
            <a:br>
              <a:rPr lang="ru-RU" dirty="0" smtClean="0">
                <a:latin typeface="Times New Roman" pitchFamily="18" charset="0"/>
                <a:cs typeface="Times New Roman" pitchFamily="18" charset="0"/>
              </a:rPr>
            </a:br>
            <a:endParaRPr lang="ru-RU" dirty="0"/>
          </a:p>
        </p:txBody>
      </p:sp>
      <p:sp>
        <p:nvSpPr>
          <p:cNvPr id="5" name="Заголовок 2"/>
          <p:cNvSpPr txBox="1">
            <a:spLocks/>
          </p:cNvSpPr>
          <p:nvPr/>
        </p:nvSpPr>
        <p:spPr>
          <a:xfrm>
            <a:off x="587975" y="1484784"/>
            <a:ext cx="8396177" cy="2448272"/>
          </a:xfrm>
          <a:prstGeom prst="rect">
            <a:avLst/>
          </a:prstGeom>
        </p:spPr>
        <p:txBody>
          <a:bodyPr>
            <a:noAutofit/>
          </a:bodyPr>
          <a:lst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a:lstStyle>
          <a:p>
            <a:pPr algn="just"/>
            <a:r>
              <a:rPr lang="ru-RU" sz="2000" b="0" dirty="0" smtClean="0">
                <a:latin typeface="Times New Roman" pitchFamily="18" charset="0"/>
                <a:cs typeface="Times New Roman" pitchFamily="18" charset="0"/>
              </a:rPr>
              <a:t/>
            </a:r>
            <a:br>
              <a:rPr lang="ru-RU" sz="2000" b="0" dirty="0" smtClean="0">
                <a:latin typeface="Times New Roman" pitchFamily="18" charset="0"/>
                <a:cs typeface="Times New Roman" pitchFamily="18" charset="0"/>
              </a:rPr>
            </a:br>
            <a:r>
              <a:rPr lang="ru-RU" sz="2000" b="0" dirty="0" smtClean="0">
                <a:latin typeface="Times New Roman" pitchFamily="18" charset="0"/>
                <a:cs typeface="Times New Roman" pitchFamily="18" charset="0"/>
              </a:rPr>
              <a:t> </a:t>
            </a:r>
            <a:r>
              <a:rPr lang="ru-RU" sz="2000" b="0" dirty="0" err="1" smtClean="0">
                <a:latin typeface="Times New Roman" pitchFamily="18" charset="0"/>
                <a:cs typeface="Times New Roman" pitchFamily="18" charset="0"/>
              </a:rPr>
              <a:t>Цехтың</a:t>
            </a:r>
            <a:r>
              <a:rPr lang="ru-RU" sz="2000" b="0" dirty="0" smtClean="0">
                <a:latin typeface="Times New Roman" pitchFamily="18" charset="0"/>
                <a:cs typeface="Times New Roman" pitchFamily="18" charset="0"/>
              </a:rPr>
              <a:t> </a:t>
            </a:r>
            <a:r>
              <a:rPr lang="ru-RU" sz="2000" b="0" dirty="0" err="1" smtClean="0">
                <a:latin typeface="Times New Roman" pitchFamily="18" charset="0"/>
                <a:cs typeface="Times New Roman" pitchFamily="18" charset="0"/>
              </a:rPr>
              <a:t>қол</a:t>
            </a:r>
            <a:r>
              <a:rPr lang="ru-RU" sz="2000" b="0" dirty="0" smtClean="0">
                <a:latin typeface="Times New Roman" pitchFamily="18" charset="0"/>
                <a:cs typeface="Times New Roman" pitchFamily="18" charset="0"/>
              </a:rPr>
              <a:t> </a:t>
            </a:r>
            <a:r>
              <a:rPr lang="ru-RU" sz="2000" b="0" dirty="0" err="1" smtClean="0">
                <a:latin typeface="Times New Roman" pitchFamily="18" charset="0"/>
                <a:cs typeface="Times New Roman" pitchFamily="18" charset="0"/>
              </a:rPr>
              <a:t>жеткізген</a:t>
            </a:r>
            <a:r>
              <a:rPr lang="ru-RU" sz="2000" b="0" dirty="0" smtClean="0">
                <a:latin typeface="Times New Roman" pitchFamily="18" charset="0"/>
                <a:cs typeface="Times New Roman" pitchFamily="18" charset="0"/>
              </a:rPr>
              <a:t> </a:t>
            </a:r>
            <a:r>
              <a:rPr lang="ru-RU" sz="2000" b="0" dirty="0" err="1" smtClean="0">
                <a:latin typeface="Times New Roman" pitchFamily="18" charset="0"/>
                <a:cs typeface="Times New Roman" pitchFamily="18" charset="0"/>
              </a:rPr>
              <a:t>жұмыс</a:t>
            </a:r>
            <a:r>
              <a:rPr lang="ru-RU" sz="2000" b="0" dirty="0" smtClean="0">
                <a:latin typeface="Times New Roman" pitchFamily="18" charset="0"/>
                <a:cs typeface="Times New Roman" pitchFamily="18" charset="0"/>
              </a:rPr>
              <a:t> </a:t>
            </a:r>
            <a:r>
              <a:rPr lang="ru-RU" sz="2000" b="0" dirty="0" err="1" smtClean="0">
                <a:latin typeface="Times New Roman" pitchFamily="18" charset="0"/>
                <a:cs typeface="Times New Roman" pitchFamily="18" charset="0"/>
              </a:rPr>
              <a:t>көрсеткіштері</a:t>
            </a:r>
            <a:r>
              <a:rPr lang="ru-RU" sz="2000" b="0" dirty="0" smtClean="0">
                <a:latin typeface="Times New Roman" pitchFamily="18" charset="0"/>
                <a:cs typeface="Times New Roman" pitchFamily="18" charset="0"/>
              </a:rPr>
              <a:t> </a:t>
            </a:r>
            <a:r>
              <a:rPr lang="ru-RU" sz="2000" b="0" dirty="0" err="1" smtClean="0">
                <a:latin typeface="Times New Roman" pitchFamily="18" charset="0"/>
                <a:cs typeface="Times New Roman" pitchFamily="18" charset="0"/>
              </a:rPr>
              <a:t>үшін</a:t>
            </a:r>
            <a:r>
              <a:rPr lang="ru-RU" sz="2000" b="0" dirty="0" smtClean="0">
                <a:latin typeface="Times New Roman" pitchFamily="18" charset="0"/>
                <a:cs typeface="Times New Roman" pitchFamily="18" charset="0"/>
              </a:rPr>
              <a:t> </a:t>
            </a:r>
            <a:r>
              <a:rPr lang="ru-RU" sz="2000" b="0" dirty="0" err="1" smtClean="0">
                <a:latin typeface="Times New Roman" pitchFamily="18" charset="0"/>
                <a:cs typeface="Times New Roman" pitchFamily="18" charset="0"/>
              </a:rPr>
              <a:t>бұйрыққа</a:t>
            </a:r>
            <a:r>
              <a:rPr lang="ru-RU" sz="2000" b="0" dirty="0" smtClean="0">
                <a:latin typeface="Times New Roman" pitchFamily="18" charset="0"/>
                <a:cs typeface="Times New Roman" pitchFamily="18" charset="0"/>
              </a:rPr>
              <a:t> </a:t>
            </a:r>
            <a:r>
              <a:rPr lang="ru-RU" sz="2000" b="0" dirty="0" err="1" smtClean="0">
                <a:latin typeface="Times New Roman" pitchFamily="18" charset="0"/>
                <a:cs typeface="Times New Roman" pitchFamily="18" charset="0"/>
              </a:rPr>
              <a:t>сәйкес</a:t>
            </a:r>
            <a:r>
              <a:rPr lang="ru-RU" sz="2000" b="0" dirty="0" smtClean="0">
                <a:latin typeface="Times New Roman" pitchFamily="18" charset="0"/>
                <a:cs typeface="Times New Roman" pitchFamily="18" charset="0"/>
              </a:rPr>
              <a:t> </a:t>
            </a:r>
            <a:r>
              <a:rPr lang="ru-RU" sz="2000" b="0" dirty="0" err="1" smtClean="0">
                <a:latin typeface="Times New Roman" pitchFamily="18" charset="0"/>
                <a:cs typeface="Times New Roman" pitchFamily="18" charset="0"/>
              </a:rPr>
              <a:t>кезекші</a:t>
            </a:r>
            <a:r>
              <a:rPr lang="ru-RU" sz="2000" b="0" dirty="0" smtClean="0">
                <a:latin typeface="Times New Roman" pitchFamily="18" charset="0"/>
                <a:cs typeface="Times New Roman" pitchFamily="18" charset="0"/>
              </a:rPr>
              <a:t> слесарь 15% </a:t>
            </a:r>
            <a:r>
              <a:rPr lang="kk-KZ" sz="2000" b="0" dirty="0" smtClean="0">
                <a:latin typeface="Times New Roman" pitchFamily="18" charset="0"/>
                <a:cs typeface="Times New Roman" pitchFamily="18" charset="0"/>
              </a:rPr>
              <a:t>мөлшерінде сыйақы алады. Слесарь 160 сағат жұмыс істеген. Тарифтік ставка 100 теңге. </a:t>
            </a:r>
          </a:p>
          <a:p>
            <a:r>
              <a:rPr lang="kk-KZ" sz="2000" b="0" dirty="0" smtClean="0">
                <a:solidFill>
                  <a:srgbClr val="FF0000"/>
                </a:solidFill>
                <a:latin typeface="Times New Roman" pitchFamily="18" charset="0"/>
                <a:cs typeface="Times New Roman" pitchFamily="18" charset="0"/>
              </a:rPr>
              <a:t>Тарифтік жалақы: </a:t>
            </a:r>
            <a:r>
              <a:rPr lang="kk-KZ" sz="2000" b="0" dirty="0" smtClean="0">
                <a:solidFill>
                  <a:srgbClr val="002060"/>
                </a:solidFill>
                <a:latin typeface="Times New Roman" pitchFamily="18" charset="0"/>
                <a:cs typeface="Times New Roman" pitchFamily="18" charset="0"/>
              </a:rPr>
              <a:t>160*100= 16000 тг</a:t>
            </a:r>
          </a:p>
          <a:p>
            <a:r>
              <a:rPr lang="kk-KZ" sz="2000" b="0" dirty="0" smtClean="0">
                <a:solidFill>
                  <a:srgbClr val="002060"/>
                </a:solidFill>
                <a:latin typeface="Times New Roman" pitchFamily="18" charset="0"/>
                <a:cs typeface="Times New Roman" pitchFamily="18" charset="0"/>
              </a:rPr>
              <a:t>Сыйақы: 16000*15</a:t>
            </a:r>
            <a:r>
              <a:rPr lang="ru-RU" sz="2000" b="0" dirty="0" smtClean="0">
                <a:solidFill>
                  <a:srgbClr val="002060"/>
                </a:solidFill>
                <a:latin typeface="Times New Roman" pitchFamily="18" charset="0"/>
                <a:cs typeface="Times New Roman" pitchFamily="18" charset="0"/>
              </a:rPr>
              <a:t>%=2400 т</a:t>
            </a:r>
            <a:r>
              <a:rPr lang="en-US" sz="2000" b="0" dirty="0" smtClean="0">
                <a:solidFill>
                  <a:srgbClr val="002060"/>
                </a:solidFill>
                <a:latin typeface="Times New Roman" pitchFamily="18" charset="0"/>
                <a:cs typeface="Times New Roman" pitchFamily="18" charset="0"/>
              </a:rPr>
              <a:t>u</a:t>
            </a:r>
          </a:p>
          <a:p>
            <a:r>
              <a:rPr lang="kk-KZ" sz="2000" b="0" dirty="0" smtClean="0">
                <a:solidFill>
                  <a:srgbClr val="002060"/>
                </a:solidFill>
                <a:latin typeface="Times New Roman" pitchFamily="18" charset="0"/>
                <a:cs typeface="Times New Roman" pitchFamily="18" charset="0"/>
              </a:rPr>
              <a:t>Жалақы сомасы: 16000+2400</a:t>
            </a:r>
            <a:r>
              <a:rPr lang="ru-RU" sz="2000" b="0" dirty="0" smtClean="0">
                <a:solidFill>
                  <a:srgbClr val="002060"/>
                </a:solidFill>
                <a:latin typeface="Times New Roman" pitchFamily="18" charset="0"/>
                <a:cs typeface="Times New Roman" pitchFamily="18" charset="0"/>
              </a:rPr>
              <a:t>=</a:t>
            </a:r>
            <a:r>
              <a:rPr lang="kk-KZ" sz="2000" b="0" dirty="0" smtClean="0">
                <a:solidFill>
                  <a:srgbClr val="002060"/>
                </a:solidFill>
                <a:latin typeface="Times New Roman" pitchFamily="18" charset="0"/>
                <a:cs typeface="Times New Roman" pitchFamily="18" charset="0"/>
              </a:rPr>
              <a:t>18400 тг</a:t>
            </a:r>
          </a:p>
          <a:p>
            <a:endParaRPr lang="kk-KZ" sz="2000" b="0" dirty="0">
              <a:solidFill>
                <a:srgbClr val="FF0000"/>
              </a:solidFill>
              <a:latin typeface="Times New Roman" pitchFamily="18" charset="0"/>
              <a:cs typeface="Times New Roman" pitchFamily="18" charset="0"/>
            </a:endParaRPr>
          </a:p>
          <a:p>
            <a:r>
              <a:rPr lang="kk-KZ" sz="2000" b="0" dirty="0" smtClean="0">
                <a:solidFill>
                  <a:srgbClr val="FF0000"/>
                </a:solidFill>
                <a:latin typeface="Times New Roman" pitchFamily="18" charset="0"/>
                <a:cs typeface="Times New Roman" pitchFamily="18" charset="0"/>
              </a:rPr>
              <a:t>Кесімді ақы </a:t>
            </a:r>
            <a:r>
              <a:rPr lang="kk-KZ" sz="2000" b="0" dirty="0" smtClean="0">
                <a:solidFill>
                  <a:srgbClr val="002060"/>
                </a:solidFill>
                <a:latin typeface="Times New Roman" pitchFamily="18" charset="0"/>
                <a:cs typeface="Times New Roman" pitchFamily="18" charset="0"/>
              </a:rPr>
              <a:t>алатын жұмысшыға белгілі 250,56 тг бағаланатын 30 бөлшек әзірлеуге тапсырылды</a:t>
            </a:r>
          </a:p>
          <a:p>
            <a:r>
              <a:rPr lang="kk-KZ" sz="2000" b="0" dirty="0" smtClean="0">
                <a:solidFill>
                  <a:srgbClr val="002060"/>
                </a:solidFill>
                <a:latin typeface="Times New Roman" pitchFamily="18" charset="0"/>
                <a:cs typeface="Times New Roman" pitchFamily="18" charset="0"/>
              </a:rPr>
              <a:t>Кесімді жалақысы: 30*205,56</a:t>
            </a:r>
            <a:r>
              <a:rPr lang="ru-RU" sz="2000" b="0" dirty="0" smtClean="0">
                <a:solidFill>
                  <a:srgbClr val="002060"/>
                </a:solidFill>
                <a:latin typeface="Times New Roman" pitchFamily="18" charset="0"/>
                <a:cs typeface="Times New Roman" pitchFamily="18" charset="0"/>
              </a:rPr>
              <a:t>= 7516,8</a:t>
            </a:r>
            <a:endParaRPr lang="kk-KZ" sz="2000" b="0" dirty="0" smtClean="0">
              <a:solidFill>
                <a:srgbClr val="002060"/>
              </a:solidFill>
              <a:latin typeface="Times New Roman" pitchFamily="18" charset="0"/>
              <a:cs typeface="Times New Roman" pitchFamily="18" charset="0"/>
            </a:endParaRPr>
          </a:p>
          <a:p>
            <a:r>
              <a:rPr lang="ru-RU" sz="2000" b="0" dirty="0" smtClean="0">
                <a:solidFill>
                  <a:srgbClr val="002060"/>
                </a:solidFill>
                <a:latin typeface="Times New Roman" pitchFamily="18" charset="0"/>
                <a:cs typeface="Times New Roman" pitchFamily="18" charset="0"/>
              </a:rPr>
              <a:t> </a:t>
            </a:r>
            <a:endParaRPr lang="ru-RU" sz="2000" b="0" dirty="0">
              <a:solidFill>
                <a:srgbClr val="002060"/>
              </a:solidFill>
            </a:endParaRPr>
          </a:p>
        </p:txBody>
      </p:sp>
    </p:spTree>
    <p:extLst>
      <p:ext uri="{BB962C8B-B14F-4D97-AF65-F5344CB8AC3E}">
        <p14:creationId xmlns:p14="http://schemas.microsoft.com/office/powerpoint/2010/main" val="39393860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500" fill="hold"/>
                                        <p:tgtEl>
                                          <p:spTgt spid="5"/>
                                        </p:tgtEl>
                                        <p:attrNameLst>
                                          <p:attrName>ppt_x</p:attrName>
                                        </p:attrNameLst>
                                      </p:cBhvr>
                                      <p:tavLst>
                                        <p:tav tm="0">
                                          <p:val>
                                            <p:strVal val="#ppt_x"/>
                                          </p:val>
                                        </p:tav>
                                        <p:tav tm="100000">
                                          <p:val>
                                            <p:strVal val="#ppt_x"/>
                                          </p:val>
                                        </p:tav>
                                      </p:tavLst>
                                    </p:anim>
                                    <p:anim calcmode="lin" valueType="num">
                                      <p:cBhvr additive="base">
                                        <p:cTn id="14"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382527" y="764704"/>
            <a:ext cx="8509717" cy="1152128"/>
          </a:xfrm>
          <a:prstGeom prst="rect">
            <a:avLst/>
          </a:prstGeom>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just"/>
            <a:r>
              <a:rPr lang="ru-RU" dirty="0" err="1">
                <a:latin typeface="Bahnschrift SemiBold" pitchFamily="34" charset="0"/>
              </a:rPr>
              <a:t>Мерзімді</a:t>
            </a:r>
            <a:r>
              <a:rPr lang="ru-RU" dirty="0">
                <a:latin typeface="Bahnschrift SemiBold" pitchFamily="34" charset="0"/>
              </a:rPr>
              <a:t> </a:t>
            </a:r>
            <a:r>
              <a:rPr lang="ru-RU" dirty="0" err="1">
                <a:latin typeface="Bahnschrift SemiBold" pitchFamily="34" charset="0"/>
              </a:rPr>
              <a:t>жалақы</a:t>
            </a:r>
            <a:r>
              <a:rPr lang="ru-RU" dirty="0">
                <a:latin typeface="Bahnschrift SemiBold" pitchFamily="34" charset="0"/>
              </a:rPr>
              <a:t> </a:t>
            </a:r>
            <a:r>
              <a:rPr lang="ru-RU" dirty="0" err="1">
                <a:latin typeface="Bahnschrift SemiBold" pitchFamily="34" charset="0"/>
              </a:rPr>
              <a:t>деп</a:t>
            </a:r>
            <a:r>
              <a:rPr lang="ru-RU" dirty="0">
                <a:latin typeface="Bahnschrift SemiBold" pitchFamily="34" charset="0"/>
              </a:rPr>
              <a:t> </a:t>
            </a:r>
            <a:r>
              <a:rPr lang="ru-RU" dirty="0" err="1">
                <a:latin typeface="Bahnschrift SemiBold" pitchFamily="34" charset="0"/>
              </a:rPr>
              <a:t>жұмысшыға</a:t>
            </a:r>
            <a:r>
              <a:rPr lang="ru-RU" dirty="0">
                <a:latin typeface="Bahnschrift SemiBold" pitchFamily="34" charset="0"/>
              </a:rPr>
              <a:t> </a:t>
            </a:r>
            <a:r>
              <a:rPr lang="ru-RU" dirty="0" err="1">
                <a:latin typeface="Bahnschrift SemiBold" pitchFamily="34" charset="0"/>
              </a:rPr>
              <a:t>жалақы</a:t>
            </a:r>
            <a:r>
              <a:rPr lang="ru-RU" dirty="0">
                <a:latin typeface="Bahnschrift SemiBold" pitchFamily="34" charset="0"/>
              </a:rPr>
              <a:t> </a:t>
            </a:r>
            <a:r>
              <a:rPr lang="ru-RU" dirty="0" err="1">
                <a:latin typeface="Bahnschrift SemiBold" pitchFamily="34" charset="0"/>
              </a:rPr>
              <a:t>белгіленген</a:t>
            </a:r>
            <a:r>
              <a:rPr lang="ru-RU" dirty="0">
                <a:latin typeface="Bahnschrift SemiBold" pitchFamily="34" charset="0"/>
              </a:rPr>
              <a:t> </a:t>
            </a:r>
            <a:r>
              <a:rPr lang="ru-RU" dirty="0" err="1">
                <a:latin typeface="Bahnschrift SemiBold" pitchFamily="34" charset="0"/>
              </a:rPr>
              <a:t>тарифтік</a:t>
            </a:r>
            <a:r>
              <a:rPr lang="ru-RU" dirty="0">
                <a:latin typeface="Bahnschrift SemiBold" pitchFamily="34" charset="0"/>
              </a:rPr>
              <a:t> </a:t>
            </a:r>
            <a:r>
              <a:rPr lang="ru-RU" dirty="0" err="1">
                <a:latin typeface="Bahnschrift SemiBold" pitchFamily="34" charset="0"/>
              </a:rPr>
              <a:t>мөлшерлеме</a:t>
            </a:r>
            <a:r>
              <a:rPr lang="ru-RU" dirty="0">
                <a:latin typeface="Bahnschrift SemiBold" pitchFamily="34" charset="0"/>
              </a:rPr>
              <a:t> </a:t>
            </a:r>
            <a:r>
              <a:rPr lang="ru-RU" dirty="0" err="1">
                <a:latin typeface="Bahnschrift SemiBold" pitchFamily="34" charset="0"/>
              </a:rPr>
              <a:t>немесе</a:t>
            </a:r>
            <a:r>
              <a:rPr lang="ru-RU" dirty="0">
                <a:latin typeface="Bahnschrift SemiBold" pitchFamily="34" charset="0"/>
              </a:rPr>
              <a:t> </a:t>
            </a:r>
            <a:r>
              <a:rPr lang="ru-RU" dirty="0" err="1">
                <a:latin typeface="Bahnschrift SemiBold" pitchFamily="34" charset="0"/>
              </a:rPr>
              <a:t>өндірістегі</a:t>
            </a:r>
            <a:r>
              <a:rPr lang="ru-RU" dirty="0">
                <a:latin typeface="Bahnschrift SemiBold" pitchFamily="34" charset="0"/>
              </a:rPr>
              <a:t> </a:t>
            </a:r>
            <a:r>
              <a:rPr lang="ru-RU" dirty="0" err="1">
                <a:latin typeface="Bahnschrift SemiBold" pitchFamily="34" charset="0"/>
              </a:rPr>
              <a:t>нақты</a:t>
            </a:r>
            <a:r>
              <a:rPr lang="ru-RU" dirty="0">
                <a:latin typeface="Bahnschrift SemiBold" pitchFamily="34" charset="0"/>
              </a:rPr>
              <a:t> </a:t>
            </a:r>
            <a:r>
              <a:rPr lang="ru-RU" dirty="0" err="1">
                <a:latin typeface="Bahnschrift SemiBold" pitchFamily="34" charset="0"/>
              </a:rPr>
              <a:t>жұмыс</a:t>
            </a:r>
            <a:r>
              <a:rPr lang="ru-RU" dirty="0">
                <a:latin typeface="Bahnschrift SemiBold" pitchFamily="34" charset="0"/>
              </a:rPr>
              <a:t> </a:t>
            </a:r>
            <a:r>
              <a:rPr lang="ru-RU" dirty="0" err="1">
                <a:latin typeface="Bahnschrift SemiBold" pitchFamily="34" charset="0"/>
              </a:rPr>
              <a:t>атқарған</a:t>
            </a:r>
            <a:r>
              <a:rPr lang="ru-RU" dirty="0">
                <a:latin typeface="Bahnschrift SemiBold" pitchFamily="34" charset="0"/>
              </a:rPr>
              <a:t> </a:t>
            </a:r>
            <a:r>
              <a:rPr lang="ru-RU" dirty="0" err="1">
                <a:latin typeface="Bahnschrift SemiBold" pitchFamily="34" charset="0"/>
              </a:rPr>
              <a:t>уақыт</a:t>
            </a:r>
            <a:r>
              <a:rPr lang="ru-RU" dirty="0">
                <a:latin typeface="Bahnschrift SemiBold" pitchFamily="34" charset="0"/>
              </a:rPr>
              <a:t> </a:t>
            </a:r>
            <a:r>
              <a:rPr lang="ru-RU" dirty="0" err="1">
                <a:latin typeface="Bahnschrift SemiBold" pitchFamily="34" charset="0"/>
              </a:rPr>
              <a:t>үшін</a:t>
            </a:r>
            <a:r>
              <a:rPr lang="ru-RU" dirty="0">
                <a:latin typeface="Bahnschrift SemiBold" pitchFamily="34" charset="0"/>
              </a:rPr>
              <a:t> оклады </a:t>
            </a:r>
            <a:r>
              <a:rPr lang="ru-RU" dirty="0" err="1">
                <a:latin typeface="Bahnschrift SemiBold" pitchFamily="34" charset="0"/>
              </a:rPr>
              <a:t>бойынша</a:t>
            </a:r>
            <a:r>
              <a:rPr lang="ru-RU" dirty="0">
                <a:latin typeface="Bahnschrift SemiBold" pitchFamily="34" charset="0"/>
              </a:rPr>
              <a:t> </a:t>
            </a:r>
            <a:r>
              <a:rPr lang="ru-RU" dirty="0" err="1">
                <a:latin typeface="Bahnschrift SemiBold" pitchFamily="34" charset="0"/>
              </a:rPr>
              <a:t>төленетін</a:t>
            </a:r>
            <a:r>
              <a:rPr lang="ru-RU" dirty="0">
                <a:latin typeface="Bahnschrift SemiBold" pitchFamily="34" charset="0"/>
              </a:rPr>
              <a:t> </a:t>
            </a:r>
            <a:r>
              <a:rPr lang="ru-RU" dirty="0" err="1">
                <a:latin typeface="Bahnschrift SemiBold" pitchFamily="34" charset="0"/>
              </a:rPr>
              <a:t>еңбек</a:t>
            </a:r>
            <a:r>
              <a:rPr lang="ru-RU" dirty="0">
                <a:latin typeface="Bahnschrift SemiBold" pitchFamily="34" charset="0"/>
              </a:rPr>
              <a:t> </a:t>
            </a:r>
            <a:r>
              <a:rPr lang="ru-RU" dirty="0" err="1">
                <a:latin typeface="Bahnschrift SemiBold" pitchFamily="34" charset="0"/>
              </a:rPr>
              <a:t>ақының</a:t>
            </a:r>
            <a:r>
              <a:rPr lang="ru-RU" dirty="0">
                <a:latin typeface="Bahnschrift SemiBold" pitchFamily="34" charset="0"/>
              </a:rPr>
              <a:t> </a:t>
            </a:r>
            <a:r>
              <a:rPr lang="ru-RU" dirty="0" err="1">
                <a:latin typeface="Bahnschrift SemiBold" pitchFamily="34" charset="0"/>
              </a:rPr>
              <a:t>формасын</a:t>
            </a:r>
            <a:r>
              <a:rPr lang="ru-RU" dirty="0">
                <a:latin typeface="Bahnschrift SemiBold" pitchFamily="34" charset="0"/>
              </a:rPr>
              <a:t> </a:t>
            </a:r>
            <a:r>
              <a:rPr lang="ru-RU" dirty="0" err="1">
                <a:latin typeface="Bahnschrift SemiBold" pitchFamily="34" charset="0"/>
              </a:rPr>
              <a:t>айтады</a:t>
            </a:r>
            <a:r>
              <a:rPr lang="ru-RU" dirty="0">
                <a:latin typeface="Bahnschrift SemiBold" pitchFamily="34" charset="0"/>
              </a:rPr>
              <a:t>. </a:t>
            </a:r>
          </a:p>
        </p:txBody>
      </p:sp>
      <p:sp>
        <p:nvSpPr>
          <p:cNvPr id="4" name="Прямоугольник 3"/>
          <p:cNvSpPr/>
          <p:nvPr/>
        </p:nvSpPr>
        <p:spPr>
          <a:xfrm>
            <a:off x="305870" y="2094892"/>
            <a:ext cx="8551575" cy="923330"/>
          </a:xfrm>
          <a:prstGeom prst="rect">
            <a:avLst/>
          </a:prstGeom>
        </p:spPr>
        <p:txBody>
          <a:bodyPr wrap="square">
            <a:spAutoFit/>
          </a:bodyPr>
          <a:lstStyle/>
          <a:p>
            <a:pPr algn="just"/>
            <a:r>
              <a:rPr lang="kk-KZ" b="1" dirty="0">
                <a:solidFill>
                  <a:schemeClr val="accent5"/>
                </a:solidFill>
                <a:latin typeface="Bahnschrift SemiBold" pitchFamily="34" charset="0"/>
              </a:rPr>
              <a:t>Жай мерзімді</a:t>
            </a:r>
            <a:r>
              <a:rPr lang="kk-KZ" dirty="0">
                <a:latin typeface="Bahnschrift SemiBold" pitchFamily="34" charset="0"/>
              </a:rPr>
              <a:t> жүйеде жалақы осы разрядтың жұмыскеріне тарифтік мөлшерлеме бойынша нақты орындаған жұмыс уақытына белгіленеді. , ол сағаттық, күндік, айлық тарифтік мөлшерлеме түрінде белгіленуі мүмкін.</a:t>
            </a:r>
          </a:p>
        </p:txBody>
      </p:sp>
      <p:sp>
        <p:nvSpPr>
          <p:cNvPr id="5" name="Прямоугольник 4"/>
          <p:cNvSpPr/>
          <p:nvPr/>
        </p:nvSpPr>
        <p:spPr>
          <a:xfrm>
            <a:off x="332007" y="3052027"/>
            <a:ext cx="8532251" cy="1200329"/>
          </a:xfrm>
          <a:prstGeom prst="rect">
            <a:avLst/>
          </a:prstGeom>
        </p:spPr>
        <p:txBody>
          <a:bodyPr wrap="square">
            <a:spAutoFit/>
          </a:bodyPr>
          <a:lstStyle/>
          <a:p>
            <a:pPr algn="just"/>
            <a:r>
              <a:rPr lang="kk-KZ" b="1" dirty="0">
                <a:solidFill>
                  <a:schemeClr val="accent5"/>
                </a:solidFill>
                <a:latin typeface="Bahnschrift SemiBold" pitchFamily="34" charset="0"/>
              </a:rPr>
              <a:t>Мерзімді-сыйлықтық</a:t>
            </a:r>
            <a:r>
              <a:rPr lang="kk-KZ" dirty="0">
                <a:latin typeface="Bahnschrift SemiBold" pitchFamily="34" charset="0"/>
              </a:rPr>
              <a:t> еңбек ақы жүйесінде жай мерзімді еңбек ақы мен жұмыскерлерді сыйлықтандыру туралы арнайы шаралардың белгіленуі бойынша сандық және сапалық көрсеткіштерді орындағаны үшін сыйлық беру ұштастырылады. </a:t>
            </a:r>
          </a:p>
        </p:txBody>
      </p:sp>
      <p:sp>
        <p:nvSpPr>
          <p:cNvPr id="6" name="Прямоугольник 5"/>
          <p:cNvSpPr/>
          <p:nvPr/>
        </p:nvSpPr>
        <p:spPr>
          <a:xfrm>
            <a:off x="347729" y="4265898"/>
            <a:ext cx="8551575" cy="646331"/>
          </a:xfrm>
          <a:prstGeom prst="rect">
            <a:avLst/>
          </a:prstGeom>
        </p:spPr>
        <p:txBody>
          <a:bodyPr wrap="square">
            <a:spAutoFit/>
          </a:bodyPr>
          <a:lstStyle/>
          <a:p>
            <a:pPr algn="just"/>
            <a:r>
              <a:rPr lang="kk-KZ" b="1" dirty="0">
                <a:solidFill>
                  <a:schemeClr val="accent5"/>
                </a:solidFill>
                <a:latin typeface="Bahnschrift SemiBold" pitchFamily="34" charset="0"/>
              </a:rPr>
              <a:t>Окладтық жүйеде </a:t>
            </a:r>
            <a:r>
              <a:rPr lang="kk-KZ" dirty="0">
                <a:latin typeface="Bahnschrift SemiBold" pitchFamily="34" charset="0"/>
              </a:rPr>
              <a:t>еңбекақы тарифтік жүйелер бойынша емес, белгіленген айлық лауазымдық окладтар бойынша асырылады. </a:t>
            </a:r>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82393" y="5035338"/>
            <a:ext cx="7458813" cy="1562062"/>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2527" y="0"/>
            <a:ext cx="8431213" cy="1146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70284366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31248" y="955350"/>
            <a:ext cx="6098144" cy="707886"/>
          </a:xfrm>
          <a:prstGeom prst="rect">
            <a:avLst/>
          </a:prstGeom>
          <a:noFill/>
        </p:spPr>
        <p:txBody>
          <a:bodyPr wrap="none" lIns="91440" tIns="45720" rIns="91440" bIns="45720">
            <a:spAutoFit/>
          </a:bodyPr>
          <a:lstStyle/>
          <a:p>
            <a:pPr algn="ctr"/>
            <a:r>
              <a:rPr lang="ru-RU" sz="2000" dirty="0" err="1">
                <a:ln w="18415" cmpd="sng">
                  <a:solidFill>
                    <a:schemeClr val="accent5"/>
                  </a:solidFill>
                  <a:prstDash val="solid"/>
                </a:ln>
                <a:solidFill>
                  <a:schemeClr val="accent5"/>
                </a:solidFill>
              </a:rPr>
              <a:t>Тарифтік</a:t>
            </a:r>
            <a:r>
              <a:rPr lang="ru-RU" sz="2000" dirty="0">
                <a:ln w="18415" cmpd="sng">
                  <a:solidFill>
                    <a:schemeClr val="accent5"/>
                  </a:solidFill>
                  <a:prstDash val="solid"/>
                </a:ln>
                <a:solidFill>
                  <a:schemeClr val="accent5"/>
                </a:solidFill>
              </a:rPr>
              <a:t> </a:t>
            </a:r>
            <a:r>
              <a:rPr lang="ru-RU" sz="2000" dirty="0" err="1">
                <a:ln w="18415" cmpd="sng">
                  <a:solidFill>
                    <a:schemeClr val="accent5"/>
                  </a:solidFill>
                  <a:prstDash val="solid"/>
                </a:ln>
                <a:solidFill>
                  <a:schemeClr val="accent5"/>
                </a:solidFill>
              </a:rPr>
              <a:t>жүйе</a:t>
            </a:r>
            <a:r>
              <a:rPr lang="ru-RU" sz="2000" dirty="0">
                <a:ln w="18415" cmpd="sng">
                  <a:solidFill>
                    <a:schemeClr val="accent5"/>
                  </a:solidFill>
                  <a:prstDash val="solid"/>
                </a:ln>
                <a:solidFill>
                  <a:schemeClr val="accent5"/>
                </a:solidFill>
              </a:rPr>
              <a:t> </a:t>
            </a:r>
            <a:r>
              <a:rPr lang="ru-RU" sz="2000" dirty="0" err="1">
                <a:ln w="18415" cmpd="sng">
                  <a:solidFill>
                    <a:schemeClr val="accent5"/>
                  </a:solidFill>
                  <a:prstDash val="solid"/>
                </a:ln>
                <a:solidFill>
                  <a:schemeClr val="accent5"/>
                </a:solidFill>
              </a:rPr>
              <a:t>келесі</a:t>
            </a:r>
            <a:r>
              <a:rPr lang="ru-RU" sz="2000" dirty="0">
                <a:ln w="18415" cmpd="sng">
                  <a:solidFill>
                    <a:schemeClr val="accent5"/>
                  </a:solidFill>
                  <a:prstDash val="solid"/>
                </a:ln>
                <a:solidFill>
                  <a:schemeClr val="accent5"/>
                </a:solidFill>
              </a:rPr>
              <a:t> </a:t>
            </a:r>
            <a:r>
              <a:rPr lang="ru-RU" sz="2000" dirty="0" err="1">
                <a:ln w="18415" cmpd="sng">
                  <a:solidFill>
                    <a:schemeClr val="accent5"/>
                  </a:solidFill>
                  <a:prstDash val="solid"/>
                </a:ln>
                <a:solidFill>
                  <a:schemeClr val="accent5"/>
                </a:solidFill>
              </a:rPr>
              <a:t>элементтерден</a:t>
            </a:r>
            <a:r>
              <a:rPr lang="ru-RU" sz="2000" dirty="0">
                <a:ln w="18415" cmpd="sng">
                  <a:solidFill>
                    <a:schemeClr val="accent5"/>
                  </a:solidFill>
                  <a:prstDash val="solid"/>
                </a:ln>
                <a:solidFill>
                  <a:schemeClr val="accent5"/>
                </a:solidFill>
              </a:rPr>
              <a:t> </a:t>
            </a:r>
            <a:r>
              <a:rPr lang="ru-RU" sz="2000" dirty="0" err="1">
                <a:ln w="18415" cmpd="sng">
                  <a:solidFill>
                    <a:schemeClr val="accent5"/>
                  </a:solidFill>
                  <a:prstDash val="solid"/>
                </a:ln>
                <a:solidFill>
                  <a:schemeClr val="accent5"/>
                </a:solidFill>
              </a:rPr>
              <a:t>тұрады</a:t>
            </a:r>
            <a:r>
              <a:rPr lang="ru-RU" sz="2000" dirty="0">
                <a:ln w="18415" cmpd="sng">
                  <a:solidFill>
                    <a:schemeClr val="accent5"/>
                  </a:solidFill>
                  <a:prstDash val="solid"/>
                </a:ln>
                <a:solidFill>
                  <a:schemeClr val="accent5"/>
                </a:solidFill>
              </a:rPr>
              <a:t>: </a:t>
            </a:r>
          </a:p>
          <a:p>
            <a:pPr algn="ctr"/>
            <a:endParaRPr lang="ru-RU" sz="2000" b="0" cap="none" spc="0" dirty="0">
              <a:ln w="18415" cmpd="sng">
                <a:solidFill>
                  <a:srgbClr val="FFFFFF"/>
                </a:solidFill>
                <a:prstDash val="solid"/>
              </a:ln>
              <a:solidFill>
                <a:srgbClr val="FFFFFF"/>
              </a:solidFill>
            </a:endParaRPr>
          </a:p>
        </p:txBody>
      </p:sp>
      <p:sp>
        <p:nvSpPr>
          <p:cNvPr id="4" name="Прямоугольник 3"/>
          <p:cNvSpPr/>
          <p:nvPr/>
        </p:nvSpPr>
        <p:spPr>
          <a:xfrm>
            <a:off x="416282" y="1484784"/>
            <a:ext cx="8374487" cy="1352282"/>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just"/>
            <a:r>
              <a:rPr lang="ru-RU" dirty="0">
                <a:latin typeface="Bahnschrift SemiBold" pitchFamily="34" charset="0"/>
              </a:rPr>
              <a:t>1.Тарифтік-біліктілік </a:t>
            </a:r>
            <a:r>
              <a:rPr lang="ru-RU" dirty="0" err="1">
                <a:latin typeface="Bahnschrift SemiBold" pitchFamily="34" charset="0"/>
              </a:rPr>
              <a:t>анықтамалық</a:t>
            </a:r>
            <a:r>
              <a:rPr lang="ru-RU" dirty="0">
                <a:latin typeface="Bahnschrift SemiBold" pitchFamily="34" charset="0"/>
              </a:rPr>
              <a:t> (ТБА) – </a:t>
            </a:r>
            <a:r>
              <a:rPr lang="ru-RU" dirty="0" err="1">
                <a:latin typeface="Bahnschrift SemiBold" pitchFamily="34" charset="0"/>
              </a:rPr>
              <a:t>әртүрлі</a:t>
            </a:r>
            <a:r>
              <a:rPr lang="ru-RU" dirty="0">
                <a:latin typeface="Bahnschrift SemiBold" pitchFamily="34" charset="0"/>
              </a:rPr>
              <a:t> </a:t>
            </a:r>
            <a:r>
              <a:rPr lang="ru-RU" dirty="0" err="1">
                <a:latin typeface="Bahnschrift SemiBold" pitchFamily="34" charset="0"/>
              </a:rPr>
              <a:t>жұмыстардың</a:t>
            </a:r>
            <a:r>
              <a:rPr lang="ru-RU" dirty="0">
                <a:latin typeface="Bahnschrift SemiBold" pitchFamily="34" charset="0"/>
              </a:rPr>
              <a:t> </a:t>
            </a:r>
            <a:r>
              <a:rPr lang="ru-RU" dirty="0" err="1">
                <a:latin typeface="Bahnschrift SemiBold" pitchFamily="34" charset="0"/>
              </a:rPr>
              <a:t>сипаттамасы</a:t>
            </a:r>
            <a:r>
              <a:rPr lang="ru-RU" dirty="0">
                <a:latin typeface="Bahnschrift SemiBold" pitchFamily="34" charset="0"/>
              </a:rPr>
              <a:t> </a:t>
            </a:r>
            <a:r>
              <a:rPr lang="ru-RU" dirty="0" err="1">
                <a:latin typeface="Bahnschrift SemiBold" pitchFamily="34" charset="0"/>
              </a:rPr>
              <a:t>және</a:t>
            </a:r>
            <a:r>
              <a:rPr lang="ru-RU" dirty="0">
                <a:latin typeface="Bahnschrift SemiBold" pitchFamily="34" charset="0"/>
              </a:rPr>
              <a:t> осы </a:t>
            </a:r>
            <a:r>
              <a:rPr lang="ru-RU" dirty="0" err="1">
                <a:latin typeface="Bahnschrift SemiBold" pitchFamily="34" charset="0"/>
              </a:rPr>
              <a:t>жұмыстарды</a:t>
            </a:r>
            <a:r>
              <a:rPr lang="ru-RU" dirty="0">
                <a:latin typeface="Bahnschrift SemiBold" pitchFamily="34" charset="0"/>
              </a:rPr>
              <a:t> </a:t>
            </a:r>
            <a:r>
              <a:rPr lang="ru-RU" dirty="0" err="1">
                <a:latin typeface="Bahnschrift SemiBold" pitchFamily="34" charset="0"/>
              </a:rPr>
              <a:t>орындайтын</a:t>
            </a:r>
            <a:r>
              <a:rPr lang="ru-RU" dirty="0">
                <a:latin typeface="Bahnschrift SemiBold" pitchFamily="34" charset="0"/>
              </a:rPr>
              <a:t> </a:t>
            </a:r>
            <a:r>
              <a:rPr lang="ru-RU" dirty="0" err="1">
                <a:latin typeface="Bahnschrift SemiBold" pitchFamily="34" charset="0"/>
              </a:rPr>
              <a:t>жұмысшыларға</a:t>
            </a:r>
            <a:r>
              <a:rPr lang="ru-RU" dirty="0">
                <a:latin typeface="Bahnschrift SemiBold" pitchFamily="34" charset="0"/>
              </a:rPr>
              <a:t> </a:t>
            </a:r>
            <a:r>
              <a:rPr lang="ru-RU" dirty="0" err="1">
                <a:latin typeface="Bahnschrift SemiBold" pitchFamily="34" charset="0"/>
              </a:rPr>
              <a:t>қойылатын</a:t>
            </a:r>
            <a:r>
              <a:rPr lang="ru-RU" dirty="0">
                <a:latin typeface="Bahnschrift SemiBold" pitchFamily="34" charset="0"/>
              </a:rPr>
              <a:t> </a:t>
            </a:r>
            <a:r>
              <a:rPr lang="ru-RU" dirty="0" err="1">
                <a:latin typeface="Bahnschrift SemiBold" pitchFamily="34" charset="0"/>
              </a:rPr>
              <a:t>талаптар</a:t>
            </a:r>
            <a:r>
              <a:rPr lang="ru-RU" dirty="0">
                <a:latin typeface="Bahnschrift SemiBold" pitchFamily="34" charset="0"/>
              </a:rPr>
              <a:t> бар </a:t>
            </a:r>
            <a:r>
              <a:rPr lang="ru-RU" dirty="0" err="1">
                <a:latin typeface="Bahnschrift SemiBold" pitchFamily="34" charset="0"/>
              </a:rPr>
              <a:t>құжат</a:t>
            </a:r>
            <a:r>
              <a:rPr lang="ru-RU" dirty="0">
                <a:latin typeface="Bahnschrift SemiBold" pitchFamily="34" charset="0"/>
              </a:rPr>
              <a:t>. </a:t>
            </a:r>
            <a:r>
              <a:rPr lang="ru-RU" dirty="0" err="1">
                <a:latin typeface="Bahnschrift SemiBold" pitchFamily="34" charset="0"/>
              </a:rPr>
              <a:t>Әр</a:t>
            </a:r>
            <a:r>
              <a:rPr lang="ru-RU" dirty="0">
                <a:latin typeface="Bahnschrift SemiBold" pitchFamily="34" charset="0"/>
              </a:rPr>
              <a:t> </a:t>
            </a:r>
            <a:r>
              <a:rPr lang="ru-RU" dirty="0" err="1">
                <a:latin typeface="Bahnschrift SemiBold" pitchFamily="34" charset="0"/>
              </a:rPr>
              <a:t>жұмысқа</a:t>
            </a:r>
            <a:r>
              <a:rPr lang="ru-RU" dirty="0">
                <a:latin typeface="Bahnschrift SemiBold" pitchFamily="34" charset="0"/>
              </a:rPr>
              <a:t> </a:t>
            </a:r>
            <a:r>
              <a:rPr lang="ru-RU" dirty="0" err="1">
                <a:latin typeface="Bahnschrift SemiBold" pitchFamily="34" charset="0"/>
              </a:rPr>
              <a:t>сәйкес</a:t>
            </a:r>
            <a:r>
              <a:rPr lang="ru-RU" dirty="0">
                <a:latin typeface="Bahnschrift SemiBold" pitchFamily="34" charset="0"/>
              </a:rPr>
              <a:t> </a:t>
            </a:r>
            <a:r>
              <a:rPr lang="ru-RU" dirty="0" err="1">
                <a:latin typeface="Bahnschrift SemiBold" pitchFamily="34" charset="0"/>
              </a:rPr>
              <a:t>бііліктілік</a:t>
            </a:r>
            <a:r>
              <a:rPr lang="ru-RU" dirty="0">
                <a:latin typeface="Bahnschrift SemiBold" pitchFamily="34" charset="0"/>
              </a:rPr>
              <a:t> разряды </a:t>
            </a:r>
            <a:r>
              <a:rPr lang="ru-RU" dirty="0" err="1">
                <a:latin typeface="Bahnschrift SemiBold" pitchFamily="34" charset="0"/>
              </a:rPr>
              <a:t>көрсетіледі</a:t>
            </a:r>
            <a:r>
              <a:rPr lang="ru-RU" dirty="0">
                <a:latin typeface="Bahnschrift SemiBold" pitchFamily="34" charset="0"/>
              </a:rPr>
              <a:t>. </a:t>
            </a:r>
            <a:r>
              <a:rPr lang="ru-RU" dirty="0" err="1">
                <a:latin typeface="Bahnschrift SemiBold" pitchFamily="34" charset="0"/>
              </a:rPr>
              <a:t>Бұл</a:t>
            </a:r>
            <a:r>
              <a:rPr lang="ru-RU" dirty="0">
                <a:latin typeface="Bahnschrift SemiBold" pitchFamily="34" charset="0"/>
              </a:rPr>
              <a:t> </a:t>
            </a:r>
            <a:r>
              <a:rPr lang="ru-RU" dirty="0" err="1">
                <a:latin typeface="Bahnschrift SemiBold" pitchFamily="34" charset="0"/>
              </a:rPr>
              <a:t>құжатты</a:t>
            </a:r>
            <a:r>
              <a:rPr lang="ru-RU" dirty="0">
                <a:latin typeface="Bahnschrift SemiBold" pitchFamily="34" charset="0"/>
              </a:rPr>
              <a:t> </a:t>
            </a:r>
            <a:r>
              <a:rPr lang="ru-RU" dirty="0" err="1">
                <a:latin typeface="Bahnschrift SemiBold" pitchFamily="34" charset="0"/>
              </a:rPr>
              <a:t>жұмысшылар</a:t>
            </a:r>
            <a:r>
              <a:rPr lang="ru-RU" dirty="0">
                <a:latin typeface="Bahnschrift SemiBold" pitchFamily="34" charset="0"/>
              </a:rPr>
              <a:t> </a:t>
            </a:r>
            <a:r>
              <a:rPr lang="ru-RU" dirty="0" err="1">
                <a:latin typeface="Bahnschrift SemiBold" pitchFamily="34" charset="0"/>
              </a:rPr>
              <a:t>еңбегін</a:t>
            </a:r>
            <a:r>
              <a:rPr lang="ru-RU" dirty="0">
                <a:latin typeface="Bahnschrift SemiBold" pitchFamily="34" charset="0"/>
              </a:rPr>
              <a:t> </a:t>
            </a:r>
            <a:r>
              <a:rPr lang="ru-RU" dirty="0" err="1">
                <a:latin typeface="Bahnschrift SemiBold" pitchFamily="34" charset="0"/>
              </a:rPr>
              <a:t>тарифтеу</a:t>
            </a:r>
            <a:r>
              <a:rPr lang="ru-RU" dirty="0">
                <a:latin typeface="Bahnschrift SemiBold" pitchFamily="34" charset="0"/>
              </a:rPr>
              <a:t>, </a:t>
            </a:r>
            <a:r>
              <a:rPr lang="ru-RU" dirty="0" err="1">
                <a:latin typeface="Bahnschrift SemiBold" pitchFamily="34" charset="0"/>
              </a:rPr>
              <a:t>яғни</a:t>
            </a:r>
            <a:r>
              <a:rPr lang="ru-RU" dirty="0">
                <a:latin typeface="Bahnschrift SemiBold" pitchFamily="34" charset="0"/>
              </a:rPr>
              <a:t> </a:t>
            </a:r>
            <a:r>
              <a:rPr lang="ru-RU" dirty="0" err="1">
                <a:latin typeface="Bahnschrift SemiBold" pitchFamily="34" charset="0"/>
              </a:rPr>
              <a:t>нақты</a:t>
            </a:r>
            <a:r>
              <a:rPr lang="ru-RU" dirty="0">
                <a:latin typeface="Bahnschrift SemiBold" pitchFamily="34" charset="0"/>
              </a:rPr>
              <a:t> </a:t>
            </a:r>
            <a:r>
              <a:rPr lang="ru-RU" dirty="0" err="1">
                <a:latin typeface="Bahnschrift SemiBold" pitchFamily="34" charset="0"/>
              </a:rPr>
              <a:t>разрядты</a:t>
            </a:r>
            <a:r>
              <a:rPr lang="ru-RU" dirty="0">
                <a:latin typeface="Bahnschrift SemiBold" pitchFamily="34" charset="0"/>
              </a:rPr>
              <a:t> беру </a:t>
            </a:r>
            <a:r>
              <a:rPr lang="ru-RU" dirty="0" err="1">
                <a:latin typeface="Bahnschrift SemiBold" pitchFamily="34" charset="0"/>
              </a:rPr>
              <a:t>үшін</a:t>
            </a:r>
            <a:r>
              <a:rPr lang="ru-RU" dirty="0">
                <a:latin typeface="Bahnschrift SemiBold" pitchFamily="34" charset="0"/>
              </a:rPr>
              <a:t> </a:t>
            </a:r>
            <a:r>
              <a:rPr lang="ru-RU" dirty="0" err="1">
                <a:latin typeface="Bahnschrift SemiBold" pitchFamily="34" charset="0"/>
              </a:rPr>
              <a:t>қолданады</a:t>
            </a:r>
            <a:r>
              <a:rPr lang="ru-RU" dirty="0">
                <a:latin typeface="Bahnschrift SemiBold" pitchFamily="34" charset="0"/>
              </a:rPr>
              <a:t>. </a:t>
            </a:r>
          </a:p>
        </p:txBody>
      </p:sp>
      <p:sp>
        <p:nvSpPr>
          <p:cNvPr id="5" name="Прямоугольник 4"/>
          <p:cNvSpPr/>
          <p:nvPr/>
        </p:nvSpPr>
        <p:spPr>
          <a:xfrm>
            <a:off x="431248" y="2996952"/>
            <a:ext cx="8374487" cy="1300766"/>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just"/>
            <a:r>
              <a:rPr lang="ru-RU" dirty="0">
                <a:latin typeface="Bahnschrift SemiBold" pitchFamily="34" charset="0"/>
              </a:rPr>
              <a:t>2. </a:t>
            </a:r>
            <a:r>
              <a:rPr lang="ru-RU" dirty="0" err="1">
                <a:latin typeface="Bahnschrift SemiBold" pitchFamily="34" charset="0"/>
              </a:rPr>
              <a:t>Тарифтік</a:t>
            </a:r>
            <a:r>
              <a:rPr lang="ru-RU" dirty="0">
                <a:latin typeface="Bahnschrift SemiBold" pitchFamily="34" charset="0"/>
              </a:rPr>
              <a:t> сетка – </a:t>
            </a:r>
            <a:r>
              <a:rPr lang="ru-RU" dirty="0" err="1">
                <a:latin typeface="Bahnschrift SemiBold" pitchFamily="34" charset="0"/>
              </a:rPr>
              <a:t>бұл</a:t>
            </a:r>
            <a:r>
              <a:rPr lang="ru-RU" dirty="0">
                <a:latin typeface="Bahnschrift SemiBold" pitchFamily="34" charset="0"/>
              </a:rPr>
              <a:t> </a:t>
            </a:r>
            <a:r>
              <a:rPr lang="ru-RU" dirty="0" err="1">
                <a:latin typeface="Bahnschrift SemiBold" pitchFamily="34" charset="0"/>
              </a:rPr>
              <a:t>тарифтік</a:t>
            </a:r>
            <a:r>
              <a:rPr lang="ru-RU" dirty="0">
                <a:latin typeface="Bahnschrift SemiBold" pitchFamily="34" charset="0"/>
              </a:rPr>
              <a:t> </a:t>
            </a:r>
            <a:r>
              <a:rPr lang="ru-RU" dirty="0" err="1">
                <a:latin typeface="Bahnschrift SemiBold" pitchFamily="34" charset="0"/>
              </a:rPr>
              <a:t>разрядтар</a:t>
            </a:r>
            <a:r>
              <a:rPr lang="ru-RU" dirty="0">
                <a:latin typeface="Bahnschrift SemiBold" pitchFamily="34" charset="0"/>
              </a:rPr>
              <a:t> мен </a:t>
            </a:r>
            <a:r>
              <a:rPr lang="ru-RU" dirty="0" err="1">
                <a:latin typeface="Bahnschrift SemiBold" pitchFamily="34" charset="0"/>
              </a:rPr>
              <a:t>оларға</a:t>
            </a:r>
            <a:r>
              <a:rPr lang="ru-RU" dirty="0">
                <a:latin typeface="Bahnschrift SemiBold" pitchFamily="34" charset="0"/>
              </a:rPr>
              <a:t> </a:t>
            </a:r>
            <a:r>
              <a:rPr lang="ru-RU" dirty="0" err="1">
                <a:latin typeface="Bahnschrift SemiBold" pitchFamily="34" charset="0"/>
              </a:rPr>
              <a:t>сәйкес</a:t>
            </a:r>
            <a:r>
              <a:rPr lang="ru-RU" dirty="0">
                <a:latin typeface="Bahnschrift SemiBold" pitchFamily="34" charset="0"/>
              </a:rPr>
              <a:t> </a:t>
            </a:r>
            <a:r>
              <a:rPr lang="ru-RU" dirty="0" err="1">
                <a:latin typeface="Bahnschrift SemiBold" pitchFamily="34" charset="0"/>
              </a:rPr>
              <a:t>болатын</a:t>
            </a:r>
            <a:r>
              <a:rPr lang="ru-RU" dirty="0">
                <a:latin typeface="Bahnschrift SemiBold" pitchFamily="34" charset="0"/>
              </a:rPr>
              <a:t> </a:t>
            </a:r>
            <a:r>
              <a:rPr lang="ru-RU" dirty="0" err="1">
                <a:latin typeface="Bahnschrift SemiBold" pitchFamily="34" charset="0"/>
              </a:rPr>
              <a:t>тарифтік</a:t>
            </a:r>
            <a:r>
              <a:rPr lang="ru-RU" dirty="0">
                <a:latin typeface="Bahnschrift SemiBold" pitchFamily="34" charset="0"/>
              </a:rPr>
              <a:t> </a:t>
            </a:r>
            <a:r>
              <a:rPr lang="ru-RU" dirty="0" err="1">
                <a:latin typeface="Bahnschrift SemiBold" pitchFamily="34" charset="0"/>
              </a:rPr>
              <a:t>коэффициенттердің</a:t>
            </a:r>
            <a:r>
              <a:rPr lang="ru-RU" dirty="0">
                <a:latin typeface="Bahnschrift SemiBold" pitchFamily="34" charset="0"/>
              </a:rPr>
              <a:t> </a:t>
            </a:r>
            <a:r>
              <a:rPr lang="ru-RU" dirty="0" err="1">
                <a:latin typeface="Bahnschrift SemiBold" pitchFamily="34" charset="0"/>
              </a:rPr>
              <a:t>шкаласы</a:t>
            </a:r>
            <a:r>
              <a:rPr lang="ru-RU" dirty="0">
                <a:latin typeface="Bahnschrift SemiBold" pitchFamily="34" charset="0"/>
              </a:rPr>
              <a:t>. </a:t>
            </a:r>
            <a:r>
              <a:rPr lang="ru-RU" dirty="0" err="1">
                <a:latin typeface="Bahnschrift SemiBold" pitchFamily="34" charset="0"/>
              </a:rPr>
              <a:t>Тарифтік</a:t>
            </a:r>
            <a:r>
              <a:rPr lang="ru-RU" dirty="0">
                <a:latin typeface="Bahnschrift SemiBold" pitchFamily="34" charset="0"/>
              </a:rPr>
              <a:t> коэффициент – </a:t>
            </a:r>
            <a:r>
              <a:rPr lang="ru-RU" dirty="0" err="1">
                <a:latin typeface="Bahnschrift SemiBold" pitchFamily="34" charset="0"/>
              </a:rPr>
              <a:t>эберілген</a:t>
            </a:r>
            <a:r>
              <a:rPr lang="ru-RU" dirty="0">
                <a:latin typeface="Bahnschrift SemiBold" pitchFamily="34" charset="0"/>
              </a:rPr>
              <a:t> </a:t>
            </a:r>
            <a:r>
              <a:rPr lang="ru-RU" dirty="0" err="1">
                <a:latin typeface="Bahnschrift SemiBold" pitchFamily="34" charset="0"/>
              </a:rPr>
              <a:t>разрядтың</a:t>
            </a:r>
            <a:r>
              <a:rPr lang="ru-RU" dirty="0">
                <a:latin typeface="Bahnschrift SemiBold" pitchFamily="34" charset="0"/>
              </a:rPr>
              <a:t> </a:t>
            </a:r>
            <a:r>
              <a:rPr lang="ru-RU" dirty="0" err="1">
                <a:latin typeface="Bahnschrift SemiBold" pitchFamily="34" charset="0"/>
              </a:rPr>
              <a:t>ставкасы</a:t>
            </a:r>
            <a:r>
              <a:rPr lang="ru-RU" dirty="0">
                <a:latin typeface="Bahnschrift SemiBold" pitchFamily="34" charset="0"/>
              </a:rPr>
              <a:t> </a:t>
            </a:r>
            <a:r>
              <a:rPr lang="ru-RU" dirty="0" err="1">
                <a:latin typeface="Bahnschrift SemiBold" pitchFamily="34" charset="0"/>
              </a:rPr>
              <a:t>бірінші</a:t>
            </a:r>
            <a:r>
              <a:rPr lang="ru-RU" dirty="0">
                <a:latin typeface="Bahnschrift SemiBold" pitchFamily="34" charset="0"/>
              </a:rPr>
              <a:t> разряд </a:t>
            </a:r>
            <a:r>
              <a:rPr lang="ru-RU" dirty="0" err="1">
                <a:latin typeface="Bahnschrift SemiBold" pitchFamily="34" charset="0"/>
              </a:rPr>
              <a:t>ставкасынан</a:t>
            </a:r>
            <a:r>
              <a:rPr lang="ru-RU" dirty="0">
                <a:latin typeface="Bahnschrift SemiBold" pitchFamily="34" charset="0"/>
              </a:rPr>
              <a:t> </a:t>
            </a:r>
            <a:r>
              <a:rPr lang="ru-RU" dirty="0" err="1">
                <a:latin typeface="Bahnschrift SemiBold" pitchFamily="34" charset="0"/>
              </a:rPr>
              <a:t>қаншаға</a:t>
            </a:r>
            <a:r>
              <a:rPr lang="ru-RU" dirty="0">
                <a:latin typeface="Bahnschrift SemiBold" pitchFamily="34" charset="0"/>
              </a:rPr>
              <a:t> </a:t>
            </a:r>
            <a:r>
              <a:rPr lang="ru-RU" dirty="0" err="1">
                <a:latin typeface="Bahnschrift SemiBold" pitchFamily="34" charset="0"/>
              </a:rPr>
              <a:t>артық</a:t>
            </a:r>
            <a:r>
              <a:rPr lang="ru-RU" dirty="0">
                <a:latin typeface="Bahnschrift SemiBold" pitchFamily="34" charset="0"/>
              </a:rPr>
              <a:t> </a:t>
            </a:r>
            <a:r>
              <a:rPr lang="ru-RU" dirty="0" err="1">
                <a:latin typeface="Bahnschrift SemiBold" pitchFamily="34" charset="0"/>
              </a:rPr>
              <a:t>екенін</a:t>
            </a:r>
            <a:r>
              <a:rPr lang="ru-RU" dirty="0">
                <a:latin typeface="Bahnschrift SemiBold" pitchFamily="34" charset="0"/>
              </a:rPr>
              <a:t> </a:t>
            </a:r>
            <a:r>
              <a:rPr lang="ru-RU" dirty="0" err="1">
                <a:latin typeface="Bahnschrift SemiBold" pitchFamily="34" charset="0"/>
              </a:rPr>
              <a:t>көрсететін</a:t>
            </a:r>
            <a:r>
              <a:rPr lang="ru-RU" dirty="0">
                <a:latin typeface="Bahnschrift SemiBold" pitchFamily="34" charset="0"/>
              </a:rPr>
              <a:t> </a:t>
            </a:r>
            <a:r>
              <a:rPr lang="ru-RU" dirty="0" err="1">
                <a:latin typeface="Bahnschrift SemiBold" pitchFamily="34" charset="0"/>
              </a:rPr>
              <a:t>шама</a:t>
            </a:r>
            <a:r>
              <a:rPr lang="ru-RU" dirty="0">
                <a:latin typeface="Bahnschrift SemiBold" pitchFamily="34" charset="0"/>
              </a:rPr>
              <a:t>. </a:t>
            </a:r>
            <a:r>
              <a:rPr lang="ru-RU" dirty="0" err="1">
                <a:latin typeface="Bahnschrift SemiBold" pitchFamily="34" charset="0"/>
              </a:rPr>
              <a:t>Жалпы</a:t>
            </a:r>
            <a:r>
              <a:rPr lang="ru-RU" dirty="0">
                <a:latin typeface="Bahnschrift SemiBold" pitchFamily="34" charset="0"/>
              </a:rPr>
              <a:t> </a:t>
            </a:r>
            <a:r>
              <a:rPr lang="ru-RU" dirty="0" err="1">
                <a:latin typeface="Bahnschrift SemiBold" pitchFamily="34" charset="0"/>
              </a:rPr>
              <a:t>алғанда</a:t>
            </a:r>
            <a:r>
              <a:rPr lang="ru-RU" dirty="0">
                <a:latin typeface="Bahnschrift SemiBold" pitchFamily="34" charset="0"/>
              </a:rPr>
              <a:t> 21 разряд бар. </a:t>
            </a:r>
          </a:p>
        </p:txBody>
      </p:sp>
      <p:sp>
        <p:nvSpPr>
          <p:cNvPr id="6" name="Прямоугольник 5"/>
          <p:cNvSpPr/>
          <p:nvPr/>
        </p:nvSpPr>
        <p:spPr>
          <a:xfrm>
            <a:off x="401317" y="4437112"/>
            <a:ext cx="8404418" cy="1030309"/>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algn="just"/>
            <a:r>
              <a:rPr lang="ru-RU" dirty="0">
                <a:latin typeface="Bahnschrift SemiBold" pitchFamily="34" charset="0"/>
              </a:rPr>
              <a:t>3. </a:t>
            </a:r>
            <a:r>
              <a:rPr lang="ru-RU" dirty="0" err="1">
                <a:latin typeface="Bahnschrift SemiBold" pitchFamily="34" charset="0"/>
              </a:rPr>
              <a:t>Тарифтік</a:t>
            </a:r>
            <a:r>
              <a:rPr lang="ru-RU" dirty="0">
                <a:latin typeface="Bahnschrift SemiBold" pitchFamily="34" charset="0"/>
              </a:rPr>
              <a:t> ставка – </a:t>
            </a:r>
            <a:r>
              <a:rPr lang="ru-RU" dirty="0" err="1">
                <a:latin typeface="Bahnschrift SemiBold" pitchFamily="34" charset="0"/>
              </a:rPr>
              <a:t>уақыт</a:t>
            </a:r>
            <a:r>
              <a:rPr lang="ru-RU" dirty="0">
                <a:latin typeface="Bahnschrift SemiBold" pitchFamily="34" charset="0"/>
              </a:rPr>
              <a:t> </a:t>
            </a:r>
            <a:r>
              <a:rPr lang="ru-RU" dirty="0" err="1">
                <a:latin typeface="Bahnschrift SemiBold" pitchFamily="34" charset="0"/>
              </a:rPr>
              <a:t>бірлігі</a:t>
            </a:r>
            <a:r>
              <a:rPr lang="ru-RU" dirty="0">
                <a:latin typeface="Bahnschrift SemiBold" pitchFamily="34" charset="0"/>
              </a:rPr>
              <a:t> </a:t>
            </a:r>
            <a:r>
              <a:rPr lang="ru-RU" dirty="0" err="1">
                <a:latin typeface="Bahnschrift SemiBold" pitchFamily="34" charset="0"/>
              </a:rPr>
              <a:t>үшін</a:t>
            </a:r>
            <a:r>
              <a:rPr lang="ru-RU" dirty="0">
                <a:latin typeface="Bahnschrift SemiBold" pitchFamily="34" charset="0"/>
              </a:rPr>
              <a:t> </a:t>
            </a:r>
            <a:r>
              <a:rPr lang="ru-RU" dirty="0" err="1">
                <a:latin typeface="Bahnschrift SemiBold" pitchFamily="34" charset="0"/>
              </a:rPr>
              <a:t>анықталған</a:t>
            </a:r>
            <a:r>
              <a:rPr lang="ru-RU" dirty="0">
                <a:latin typeface="Bahnschrift SemiBold" pitchFamily="34" charset="0"/>
              </a:rPr>
              <a:t> </a:t>
            </a:r>
            <a:r>
              <a:rPr lang="ru-RU" dirty="0" err="1">
                <a:latin typeface="Bahnschrift SemiBold" pitchFamily="34" charset="0"/>
              </a:rPr>
              <a:t>еңбекті</a:t>
            </a:r>
            <a:r>
              <a:rPr lang="ru-RU" dirty="0">
                <a:latin typeface="Bahnschrift SemiBold" pitchFamily="34" charset="0"/>
              </a:rPr>
              <a:t> </a:t>
            </a:r>
            <a:r>
              <a:rPr lang="ru-RU" dirty="0" err="1">
                <a:latin typeface="Bahnschrift SemiBold" pitchFamily="34" charset="0"/>
              </a:rPr>
              <a:t>төлеу</a:t>
            </a:r>
            <a:r>
              <a:rPr lang="ru-RU" dirty="0">
                <a:latin typeface="Bahnschrift SemiBold" pitchFamily="34" charset="0"/>
              </a:rPr>
              <a:t> </a:t>
            </a:r>
            <a:r>
              <a:rPr lang="ru-RU" dirty="0" err="1">
                <a:latin typeface="Bahnschrift SemiBold" pitchFamily="34" charset="0"/>
              </a:rPr>
              <a:t>шамасы</a:t>
            </a:r>
            <a:r>
              <a:rPr lang="ru-RU" dirty="0">
                <a:latin typeface="Bahnschrift SemiBold" pitchFamily="34" charset="0"/>
              </a:rPr>
              <a:t>. </a:t>
            </a:r>
            <a:r>
              <a:rPr lang="ru-RU" dirty="0" err="1">
                <a:latin typeface="Bahnschrift SemiBold" pitchFamily="34" charset="0"/>
              </a:rPr>
              <a:t>Тарифтік</a:t>
            </a:r>
            <a:r>
              <a:rPr lang="ru-RU" dirty="0">
                <a:latin typeface="Bahnschrift SemiBold" pitchFamily="34" charset="0"/>
              </a:rPr>
              <a:t> ставка </a:t>
            </a:r>
            <a:r>
              <a:rPr lang="ru-RU" dirty="0" err="1">
                <a:latin typeface="Bahnschrift SemiBold" pitchFamily="34" charset="0"/>
              </a:rPr>
              <a:t>минимальды</a:t>
            </a:r>
            <a:r>
              <a:rPr lang="ru-RU" dirty="0">
                <a:latin typeface="Bahnschrift SemiBold" pitchFamily="34" charset="0"/>
              </a:rPr>
              <a:t> </a:t>
            </a:r>
            <a:r>
              <a:rPr lang="ru-RU" dirty="0" err="1">
                <a:latin typeface="Bahnschrift SemiBold" pitchFamily="34" charset="0"/>
              </a:rPr>
              <a:t>еңбек</a:t>
            </a:r>
            <a:r>
              <a:rPr lang="ru-RU" dirty="0">
                <a:latin typeface="Bahnschrift SemiBold" pitchFamily="34" charset="0"/>
              </a:rPr>
              <a:t> </a:t>
            </a:r>
            <a:r>
              <a:rPr lang="ru-RU" dirty="0" err="1">
                <a:latin typeface="Bahnschrift SemiBold" pitchFamily="34" charset="0"/>
              </a:rPr>
              <a:t>ақы</a:t>
            </a:r>
            <a:r>
              <a:rPr lang="ru-RU" dirty="0">
                <a:latin typeface="Bahnschrift SemiBold" pitchFamily="34" charset="0"/>
              </a:rPr>
              <a:t> </a:t>
            </a:r>
            <a:r>
              <a:rPr lang="ru-RU" dirty="0" err="1">
                <a:latin typeface="Bahnschrift SemiBold" pitchFamily="34" charset="0"/>
              </a:rPr>
              <a:t>деңгейімен</a:t>
            </a:r>
            <a:r>
              <a:rPr lang="ru-RU" dirty="0">
                <a:latin typeface="Bahnschrift SemiBold" pitchFamily="34" charset="0"/>
              </a:rPr>
              <a:t> </a:t>
            </a:r>
            <a:r>
              <a:rPr lang="ru-RU" dirty="0" err="1">
                <a:latin typeface="Bahnschrift SemiBold" pitchFamily="34" charset="0"/>
              </a:rPr>
              <a:t>байланысты</a:t>
            </a:r>
            <a:r>
              <a:rPr lang="ru-RU" dirty="0">
                <a:latin typeface="Bahnschrift SemiBold" pitchFamily="34" charset="0"/>
              </a:rPr>
              <a:t> </a:t>
            </a:r>
            <a:r>
              <a:rPr lang="ru-RU" dirty="0" err="1">
                <a:latin typeface="Bahnschrift SemiBold" pitchFamily="34" charset="0"/>
              </a:rPr>
              <a:t>болады</a:t>
            </a:r>
            <a:r>
              <a:rPr lang="ru-RU" dirty="0">
                <a:latin typeface="Bahnschrift SemiBold" pitchFamily="34" charset="0"/>
              </a:rPr>
              <a:t>. </a:t>
            </a:r>
            <a:r>
              <a:rPr lang="ru-RU" dirty="0" err="1">
                <a:latin typeface="Bahnschrift SemiBold" pitchFamily="34" charset="0"/>
              </a:rPr>
              <a:t>Ол</a:t>
            </a:r>
            <a:r>
              <a:rPr lang="ru-RU" dirty="0">
                <a:latin typeface="Bahnschrift SemiBold" pitchFamily="34" charset="0"/>
              </a:rPr>
              <a:t> </a:t>
            </a:r>
            <a:r>
              <a:rPr lang="ru-RU" dirty="0" err="1">
                <a:latin typeface="Bahnschrift SemiBold" pitchFamily="34" charset="0"/>
              </a:rPr>
              <a:t>үкіметпен</a:t>
            </a:r>
            <a:r>
              <a:rPr lang="ru-RU" dirty="0">
                <a:latin typeface="Bahnschrift SemiBold" pitchFamily="34" charset="0"/>
              </a:rPr>
              <a:t> </a:t>
            </a:r>
            <a:r>
              <a:rPr lang="ru-RU" dirty="0" err="1">
                <a:latin typeface="Bahnschrift SemiBold" pitchFamily="34" charset="0"/>
              </a:rPr>
              <a:t>белгіленеді</a:t>
            </a:r>
            <a:r>
              <a:rPr lang="ru-RU" dirty="0">
                <a:latin typeface="Bahnschrift SemiBold" pitchFamily="34" charset="0"/>
              </a:rPr>
              <a:t> </a:t>
            </a:r>
            <a:r>
              <a:rPr lang="ru-RU" dirty="0" err="1">
                <a:latin typeface="Bahnschrift SemiBold" pitchFamily="34" charset="0"/>
              </a:rPr>
              <a:t>және</a:t>
            </a:r>
            <a:r>
              <a:rPr lang="ru-RU" dirty="0">
                <a:latin typeface="Bahnschrift SemiBold" pitchFamily="34" charset="0"/>
              </a:rPr>
              <a:t> </a:t>
            </a:r>
            <a:r>
              <a:rPr lang="ru-RU" dirty="0" err="1">
                <a:latin typeface="Bahnschrift SemiBold" pitchFamily="34" charset="0"/>
              </a:rPr>
              <a:t>инфляцияға</a:t>
            </a:r>
            <a:r>
              <a:rPr lang="ru-RU" dirty="0">
                <a:latin typeface="Bahnschrift SemiBold" pitchFamily="34" charset="0"/>
              </a:rPr>
              <a:t> </a:t>
            </a:r>
            <a:r>
              <a:rPr lang="ru-RU" dirty="0" err="1">
                <a:latin typeface="Bahnschrift SemiBold" pitchFamily="34" charset="0"/>
              </a:rPr>
              <a:t>байланысты</a:t>
            </a:r>
            <a:r>
              <a:rPr lang="ru-RU" dirty="0">
                <a:latin typeface="Bahnschrift SemiBold" pitchFamily="34" charset="0"/>
              </a:rPr>
              <a:t> </a:t>
            </a:r>
            <a:r>
              <a:rPr lang="ru-RU" dirty="0" err="1">
                <a:latin typeface="Bahnschrift SemiBold" pitchFamily="34" charset="0"/>
              </a:rPr>
              <a:t>мерзім</a:t>
            </a:r>
            <a:r>
              <a:rPr lang="ru-RU" dirty="0">
                <a:latin typeface="Bahnschrift SemiBold" pitchFamily="34" charset="0"/>
              </a:rPr>
              <a:t> </a:t>
            </a:r>
            <a:r>
              <a:rPr lang="ru-RU" dirty="0" err="1">
                <a:latin typeface="Bahnschrift SemiBold" pitchFamily="34" charset="0"/>
              </a:rPr>
              <a:t>сайын</a:t>
            </a:r>
            <a:r>
              <a:rPr lang="ru-RU" dirty="0">
                <a:latin typeface="Bahnschrift SemiBold" pitchFamily="34" charset="0"/>
              </a:rPr>
              <a:t> </a:t>
            </a:r>
            <a:r>
              <a:rPr lang="ru-RU" dirty="0" err="1">
                <a:latin typeface="Bahnschrift SemiBold" pitchFamily="34" charset="0"/>
              </a:rPr>
              <a:t>индексацияланады</a:t>
            </a:r>
            <a:r>
              <a:rPr lang="ru-RU" dirty="0">
                <a:latin typeface="Bahnschrift SemiBold" pitchFamily="34" charset="0"/>
              </a:rPr>
              <a:t>. </a:t>
            </a:r>
          </a:p>
        </p:txBody>
      </p:sp>
      <p:sp>
        <p:nvSpPr>
          <p:cNvPr id="8" name="Прямоугольник 7"/>
          <p:cNvSpPr/>
          <p:nvPr/>
        </p:nvSpPr>
        <p:spPr>
          <a:xfrm>
            <a:off x="398666" y="5589240"/>
            <a:ext cx="8374487" cy="888642"/>
          </a:xfrm>
          <a:prstGeom prst="rect">
            <a:avLst/>
          </a:prstGeom>
        </p:spPr>
        <p:style>
          <a:lnRef idx="2">
            <a:schemeClr val="accent5"/>
          </a:lnRef>
          <a:fillRef idx="1">
            <a:schemeClr val="lt1"/>
          </a:fillRef>
          <a:effectRef idx="0">
            <a:schemeClr val="accent5"/>
          </a:effectRef>
          <a:fontRef idx="minor">
            <a:schemeClr val="dk1"/>
          </a:fontRef>
        </p:style>
        <p:txBody>
          <a:bodyPr rtlCol="0" anchor="ctr"/>
          <a:lstStyle/>
          <a:p>
            <a:pPr algn="just"/>
            <a:r>
              <a:rPr lang="ru-RU" sz="2000" dirty="0">
                <a:latin typeface="Bahnschrift SemiBold" pitchFamily="34" charset="0"/>
              </a:rPr>
              <a:t>4. </a:t>
            </a:r>
            <a:r>
              <a:rPr lang="ru-RU" sz="2000" dirty="0" err="1">
                <a:latin typeface="Bahnschrift SemiBold" pitchFamily="34" charset="0"/>
              </a:rPr>
              <a:t>Аудандық</a:t>
            </a:r>
            <a:r>
              <a:rPr lang="ru-RU" sz="2000" dirty="0">
                <a:latin typeface="Bahnschrift SemiBold" pitchFamily="34" charset="0"/>
              </a:rPr>
              <a:t> коэффициент – </a:t>
            </a:r>
            <a:r>
              <a:rPr lang="ru-RU" sz="2000" dirty="0" err="1">
                <a:latin typeface="Bahnschrift SemiBold" pitchFamily="34" charset="0"/>
              </a:rPr>
              <a:t>жергілікті</a:t>
            </a:r>
            <a:r>
              <a:rPr lang="ru-RU" sz="2000" dirty="0">
                <a:latin typeface="Bahnschrift SemiBold" pitchFamily="34" charset="0"/>
              </a:rPr>
              <a:t> </a:t>
            </a:r>
            <a:r>
              <a:rPr lang="ru-RU" sz="2000" dirty="0" err="1">
                <a:latin typeface="Bahnschrift SemiBold" pitchFamily="34" charset="0"/>
              </a:rPr>
              <a:t>климаттық</a:t>
            </a:r>
            <a:r>
              <a:rPr lang="ru-RU" sz="2000" dirty="0">
                <a:latin typeface="Bahnschrift SemiBold" pitchFamily="34" charset="0"/>
              </a:rPr>
              <a:t> </a:t>
            </a:r>
            <a:r>
              <a:rPr lang="ru-RU" sz="2000" dirty="0" err="1">
                <a:latin typeface="Bahnschrift SemiBold" pitchFamily="34" charset="0"/>
              </a:rPr>
              <a:t>және</a:t>
            </a:r>
            <a:r>
              <a:rPr lang="ru-RU" sz="2000" dirty="0">
                <a:latin typeface="Bahnschrift SemiBold" pitchFamily="34" charset="0"/>
              </a:rPr>
              <a:t> </a:t>
            </a:r>
            <a:r>
              <a:rPr lang="ru-RU" sz="2000" dirty="0" err="1">
                <a:latin typeface="Bahnschrift SemiBold" pitchFamily="34" charset="0"/>
              </a:rPr>
              <a:t>басқа</a:t>
            </a:r>
            <a:r>
              <a:rPr lang="ru-RU" sz="2000" dirty="0">
                <a:latin typeface="Bahnschrift SemiBold" pitchFamily="34" charset="0"/>
              </a:rPr>
              <a:t> </a:t>
            </a:r>
            <a:r>
              <a:rPr lang="ru-RU" sz="2000" dirty="0" err="1">
                <a:latin typeface="Bahnschrift SemiBold" pitchFamily="34" charset="0"/>
              </a:rPr>
              <a:t>жұмыс</a:t>
            </a:r>
            <a:r>
              <a:rPr lang="ru-RU" sz="2000" dirty="0">
                <a:latin typeface="Bahnschrift SemiBold" pitchFamily="34" charset="0"/>
              </a:rPr>
              <a:t> </a:t>
            </a:r>
            <a:r>
              <a:rPr lang="ru-RU" sz="2000" dirty="0" err="1">
                <a:latin typeface="Bahnschrift SemiBold" pitchFamily="34" charset="0"/>
              </a:rPr>
              <a:t>шарттарын</a:t>
            </a:r>
            <a:r>
              <a:rPr lang="ru-RU" sz="2000" dirty="0">
                <a:latin typeface="Bahnschrift SemiBold" pitchFamily="34" charset="0"/>
              </a:rPr>
              <a:t> </a:t>
            </a:r>
            <a:r>
              <a:rPr lang="ru-RU" sz="2000" dirty="0" err="1">
                <a:latin typeface="Bahnschrift SemiBold" pitchFamily="34" charset="0"/>
              </a:rPr>
              <a:t>есебке</a:t>
            </a:r>
            <a:r>
              <a:rPr lang="ru-RU" sz="2000" dirty="0">
                <a:latin typeface="Bahnschrift SemiBold" pitchFamily="34" charset="0"/>
              </a:rPr>
              <a:t> </a:t>
            </a:r>
            <a:r>
              <a:rPr lang="ru-RU" sz="2000" dirty="0" err="1">
                <a:latin typeface="Bahnschrift SemiBold" pitchFamily="34" charset="0"/>
              </a:rPr>
              <a:t>алады</a:t>
            </a:r>
            <a:r>
              <a:rPr lang="ru-RU" dirty="0"/>
              <a:t>. </a:t>
            </a:r>
          </a:p>
        </p:txBody>
      </p:sp>
      <p:sp>
        <p:nvSpPr>
          <p:cNvPr id="9" name="Заголовок 2"/>
          <p:cNvSpPr txBox="1">
            <a:spLocks/>
          </p:cNvSpPr>
          <p:nvPr/>
        </p:nvSpPr>
        <p:spPr>
          <a:xfrm>
            <a:off x="318096" y="116321"/>
            <a:ext cx="8686800" cy="1143000"/>
          </a:xfrm>
          <a:prstGeom prst="rect">
            <a:avLst/>
          </a:prstGeom>
        </p:spPr>
        <p:txBody>
          <a:bodyPr>
            <a:noAutofit/>
          </a:bodyPr>
          <a:lst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a:lstStyle>
          <a:p>
            <a:r>
              <a:rPr lang="ru-RU" sz="2400" dirty="0" err="1" smtClean="0">
                <a:latin typeface="Times New Roman" pitchFamily="18" charset="0"/>
                <a:cs typeface="Times New Roman" pitchFamily="18" charset="0"/>
              </a:rPr>
              <a:t>Еңбекақыны</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тарифтік</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және</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тарифтік</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емес</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жүйелер</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бойынша</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үйымдастыруға</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болады</a:t>
            </a:r>
            <a:r>
              <a:rPr lang="ru-RU" sz="2400" dirty="0" smtClean="0">
                <a:latin typeface="Times New Roman" pitchFamily="18" charset="0"/>
                <a:cs typeface="Times New Roman" pitchFamily="18" charset="0"/>
              </a:rPr>
              <a:t> </a:t>
            </a:r>
            <a:endParaRPr lang="ru-RU" sz="2400" dirty="0"/>
          </a:p>
        </p:txBody>
      </p:sp>
    </p:spTree>
    <p:extLst>
      <p:ext uri="{BB962C8B-B14F-4D97-AF65-F5344CB8AC3E}">
        <p14:creationId xmlns:p14="http://schemas.microsoft.com/office/powerpoint/2010/main" val="15706121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318096" y="723026"/>
            <a:ext cx="8395469" cy="1481838"/>
          </a:xfrm>
          <a:prstGeom prst="rect">
            <a:avLst/>
          </a:prstGeom>
        </p:spPr>
        <p:style>
          <a:lnRef idx="2">
            <a:schemeClr val="accent1"/>
          </a:lnRef>
          <a:fillRef idx="1">
            <a:schemeClr val="lt1"/>
          </a:fillRef>
          <a:effectRef idx="0">
            <a:schemeClr val="accent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just"/>
            <a:r>
              <a:rPr lang="ru-RU" sz="2000" b="1" dirty="0" err="1">
                <a:solidFill>
                  <a:schemeClr val="tx1"/>
                </a:solidFill>
                <a:latin typeface="Bahnschrift SemiBold" pitchFamily="34" charset="0"/>
              </a:rPr>
              <a:t>Еңбекақының</a:t>
            </a:r>
            <a:r>
              <a:rPr lang="ru-RU" sz="2000" b="1" dirty="0">
                <a:solidFill>
                  <a:schemeClr val="tx1"/>
                </a:solidFill>
                <a:latin typeface="Bahnschrift SemiBold" pitchFamily="34" charset="0"/>
              </a:rPr>
              <a:t> </a:t>
            </a:r>
            <a:r>
              <a:rPr lang="ru-RU" sz="2000" b="1" dirty="0" err="1">
                <a:solidFill>
                  <a:schemeClr val="tx1"/>
                </a:solidFill>
                <a:latin typeface="Bahnschrift SemiBold" pitchFamily="34" charset="0"/>
              </a:rPr>
              <a:t>тарифтік</a:t>
            </a:r>
            <a:r>
              <a:rPr lang="ru-RU" sz="2000" b="1" dirty="0">
                <a:solidFill>
                  <a:schemeClr val="tx1"/>
                </a:solidFill>
                <a:latin typeface="Bahnschrift SemiBold" pitchFamily="34" charset="0"/>
              </a:rPr>
              <a:t> </a:t>
            </a:r>
            <a:r>
              <a:rPr lang="ru-RU" sz="2000" b="1" dirty="0" err="1">
                <a:solidFill>
                  <a:schemeClr val="tx1"/>
                </a:solidFill>
                <a:latin typeface="Bahnschrift SemiBold" pitchFamily="34" charset="0"/>
              </a:rPr>
              <a:t>емес</a:t>
            </a:r>
            <a:r>
              <a:rPr lang="ru-RU" sz="2000" b="1" dirty="0">
                <a:solidFill>
                  <a:schemeClr val="tx1"/>
                </a:solidFill>
                <a:latin typeface="Bahnschrift SemiBold" pitchFamily="34" charset="0"/>
              </a:rPr>
              <a:t> </a:t>
            </a:r>
            <a:r>
              <a:rPr lang="ru-RU" sz="2000" b="1" dirty="0" err="1">
                <a:solidFill>
                  <a:schemeClr val="tx1"/>
                </a:solidFill>
                <a:latin typeface="Bahnschrift SemiBold" pitchFamily="34" charset="0"/>
              </a:rPr>
              <a:t>жүйесі</a:t>
            </a:r>
            <a:r>
              <a:rPr lang="ru-RU" sz="2000" b="1" dirty="0">
                <a:solidFill>
                  <a:schemeClr val="tx1"/>
                </a:solidFill>
                <a:latin typeface="Bahnschrift SemiBold" pitchFamily="34" charset="0"/>
              </a:rPr>
              <a:t> </a:t>
            </a:r>
            <a:r>
              <a:rPr lang="ru-RU" sz="2000" b="1" dirty="0" err="1">
                <a:solidFill>
                  <a:schemeClr val="tx1"/>
                </a:solidFill>
                <a:latin typeface="Bahnschrift SemiBold" pitchFamily="34" charset="0"/>
              </a:rPr>
              <a:t>жұмыскердің</a:t>
            </a:r>
            <a:r>
              <a:rPr lang="ru-RU" sz="2000" b="1" dirty="0">
                <a:solidFill>
                  <a:schemeClr val="tx1"/>
                </a:solidFill>
                <a:latin typeface="Bahnschrift SemiBold" pitchFamily="34" charset="0"/>
              </a:rPr>
              <a:t> </a:t>
            </a:r>
            <a:r>
              <a:rPr lang="ru-RU" sz="2000" b="1" dirty="0" err="1">
                <a:solidFill>
                  <a:schemeClr val="tx1"/>
                </a:solidFill>
                <a:latin typeface="Bahnschrift SemiBold" pitchFamily="34" charset="0"/>
              </a:rPr>
              <a:t>жалақысын</a:t>
            </a:r>
            <a:r>
              <a:rPr lang="ru-RU" sz="2000" b="1" dirty="0">
                <a:solidFill>
                  <a:schemeClr val="tx1"/>
                </a:solidFill>
                <a:latin typeface="Bahnschrift SemiBold" pitchFamily="34" charset="0"/>
              </a:rPr>
              <a:t> </a:t>
            </a:r>
            <a:r>
              <a:rPr lang="ru-RU" sz="2000" b="1" dirty="0" err="1">
                <a:solidFill>
                  <a:schemeClr val="tx1"/>
                </a:solidFill>
                <a:latin typeface="Bahnschrift SemiBold" pitchFamily="34" charset="0"/>
              </a:rPr>
              <a:t>толығымен</a:t>
            </a:r>
            <a:r>
              <a:rPr lang="ru-RU" sz="2000" b="1" dirty="0">
                <a:solidFill>
                  <a:schemeClr val="tx1"/>
                </a:solidFill>
                <a:latin typeface="Bahnschrift SemiBold" pitchFamily="34" charset="0"/>
              </a:rPr>
              <a:t> </a:t>
            </a:r>
            <a:r>
              <a:rPr lang="ru-RU" sz="2000" b="1" dirty="0" err="1">
                <a:solidFill>
                  <a:schemeClr val="tx1"/>
                </a:solidFill>
                <a:latin typeface="Bahnschrift SemiBold" pitchFamily="34" charset="0"/>
              </a:rPr>
              <a:t>жұмыскер</a:t>
            </a:r>
            <a:r>
              <a:rPr lang="ru-RU" sz="2000" b="1" dirty="0">
                <a:solidFill>
                  <a:schemeClr val="tx1"/>
                </a:solidFill>
                <a:latin typeface="Bahnschrift SemiBold" pitchFamily="34" charset="0"/>
              </a:rPr>
              <a:t> </a:t>
            </a:r>
            <a:r>
              <a:rPr lang="ru-RU" sz="2000" b="1" dirty="0" err="1">
                <a:solidFill>
                  <a:schemeClr val="tx1"/>
                </a:solidFill>
                <a:latin typeface="Bahnschrift SemiBold" pitchFamily="34" charset="0"/>
              </a:rPr>
              <a:t>жұмыс</a:t>
            </a:r>
            <a:r>
              <a:rPr lang="ru-RU" sz="2000" b="1" dirty="0">
                <a:solidFill>
                  <a:schemeClr val="tx1"/>
                </a:solidFill>
                <a:latin typeface="Bahnschrift SemiBold" pitchFamily="34" charset="0"/>
              </a:rPr>
              <a:t> </a:t>
            </a:r>
            <a:r>
              <a:rPr lang="ru-RU" sz="2000" b="1" dirty="0" err="1">
                <a:solidFill>
                  <a:schemeClr val="tx1"/>
                </a:solidFill>
                <a:latin typeface="Bahnschrift SemiBold" pitchFamily="34" charset="0"/>
              </a:rPr>
              <a:t>істейтін</a:t>
            </a:r>
            <a:r>
              <a:rPr lang="ru-RU" sz="2000" b="1" dirty="0">
                <a:solidFill>
                  <a:schemeClr val="tx1"/>
                </a:solidFill>
                <a:latin typeface="Bahnschrift SemiBold" pitchFamily="34" charset="0"/>
              </a:rPr>
              <a:t> </a:t>
            </a:r>
            <a:r>
              <a:rPr lang="ru-RU" sz="2000" b="1" dirty="0" err="1">
                <a:solidFill>
                  <a:schemeClr val="tx1"/>
                </a:solidFill>
                <a:latin typeface="Bahnschrift SemiBold" pitchFamily="34" charset="0"/>
              </a:rPr>
              <a:t>ұжым</a:t>
            </a:r>
            <a:r>
              <a:rPr lang="ru-RU" sz="2000" b="1" dirty="0">
                <a:solidFill>
                  <a:schemeClr val="tx1"/>
                </a:solidFill>
                <a:latin typeface="Bahnschrift SemiBold" pitchFamily="34" charset="0"/>
              </a:rPr>
              <a:t> </a:t>
            </a:r>
            <a:r>
              <a:rPr lang="ru-RU" sz="2000" b="1" dirty="0" err="1">
                <a:solidFill>
                  <a:schemeClr val="tx1"/>
                </a:solidFill>
                <a:latin typeface="Bahnschrift SemiBold" pitchFamily="34" charset="0"/>
              </a:rPr>
              <a:t>жұмысының</a:t>
            </a:r>
            <a:r>
              <a:rPr lang="ru-RU" sz="2000" b="1" dirty="0">
                <a:solidFill>
                  <a:schemeClr val="tx1"/>
                </a:solidFill>
                <a:latin typeface="Bahnschrift SemiBold" pitchFamily="34" charset="0"/>
              </a:rPr>
              <a:t> </a:t>
            </a:r>
            <a:r>
              <a:rPr lang="ru-RU" sz="2000" b="1" dirty="0" err="1">
                <a:solidFill>
                  <a:schemeClr val="tx1"/>
                </a:solidFill>
                <a:latin typeface="Bahnschrift SemiBold" pitchFamily="34" charset="0"/>
              </a:rPr>
              <a:t>соңғы</a:t>
            </a:r>
            <a:r>
              <a:rPr lang="ru-RU" sz="2000" b="1" dirty="0">
                <a:solidFill>
                  <a:schemeClr val="tx1"/>
                </a:solidFill>
                <a:latin typeface="Bahnschrift SemiBold" pitchFamily="34" charset="0"/>
              </a:rPr>
              <a:t> </a:t>
            </a:r>
            <a:r>
              <a:rPr lang="ru-RU" sz="2000" b="1" dirty="0" err="1">
                <a:solidFill>
                  <a:schemeClr val="tx1"/>
                </a:solidFill>
                <a:latin typeface="Bahnschrift SemiBold" pitchFamily="34" charset="0"/>
              </a:rPr>
              <a:t>нәтижелеріне</a:t>
            </a:r>
            <a:r>
              <a:rPr lang="ru-RU" sz="2000" b="1" dirty="0">
                <a:solidFill>
                  <a:schemeClr val="tx1"/>
                </a:solidFill>
                <a:latin typeface="Bahnschrift SemiBold" pitchFamily="34" charset="0"/>
              </a:rPr>
              <a:t> </a:t>
            </a:r>
            <a:r>
              <a:rPr lang="ru-RU" sz="2000" b="1" dirty="0" err="1">
                <a:solidFill>
                  <a:schemeClr val="tx1"/>
                </a:solidFill>
                <a:latin typeface="Bahnschrift SemiBold" pitchFamily="34" charset="0"/>
              </a:rPr>
              <a:t>тәуелді</a:t>
            </a:r>
            <a:r>
              <a:rPr lang="ru-RU" sz="2000" b="1" dirty="0">
                <a:solidFill>
                  <a:schemeClr val="tx1"/>
                </a:solidFill>
                <a:latin typeface="Bahnschrift SemiBold" pitchFamily="34" charset="0"/>
              </a:rPr>
              <a:t> </a:t>
            </a:r>
            <a:r>
              <a:rPr lang="ru-RU" sz="2000" b="1" dirty="0" err="1">
                <a:solidFill>
                  <a:schemeClr val="tx1"/>
                </a:solidFill>
                <a:latin typeface="Bahnschrift SemiBold" pitchFamily="34" charset="0"/>
              </a:rPr>
              <a:t>етеді</a:t>
            </a:r>
            <a:r>
              <a:rPr lang="ru-RU" sz="2000" b="1" dirty="0">
                <a:solidFill>
                  <a:schemeClr val="tx1"/>
                </a:solidFill>
                <a:latin typeface="Bahnschrift SemiBold" pitchFamily="34" charset="0"/>
              </a:rPr>
              <a:t>. </a:t>
            </a:r>
            <a:r>
              <a:rPr lang="ru-RU" sz="2000" b="1" dirty="0" err="1">
                <a:solidFill>
                  <a:schemeClr val="tx1"/>
                </a:solidFill>
                <a:latin typeface="Bahnschrift SemiBold" pitchFamily="34" charset="0"/>
              </a:rPr>
              <a:t>Бұл</a:t>
            </a:r>
            <a:r>
              <a:rPr lang="ru-RU" sz="2000" b="1" dirty="0">
                <a:solidFill>
                  <a:schemeClr val="tx1"/>
                </a:solidFill>
                <a:latin typeface="Bahnschrift SemiBold" pitchFamily="34" charset="0"/>
              </a:rPr>
              <a:t> </a:t>
            </a:r>
            <a:r>
              <a:rPr lang="ru-RU" sz="2000" b="1" dirty="0" err="1">
                <a:solidFill>
                  <a:schemeClr val="tx1"/>
                </a:solidFill>
                <a:latin typeface="Bahnschrift SemiBold" pitchFamily="34" charset="0"/>
              </a:rPr>
              <a:t>жүйеде</a:t>
            </a:r>
            <a:r>
              <a:rPr lang="ru-RU" sz="2000" b="1" dirty="0">
                <a:solidFill>
                  <a:schemeClr val="tx1"/>
                </a:solidFill>
                <a:latin typeface="Bahnschrift SemiBold" pitchFamily="34" charset="0"/>
              </a:rPr>
              <a:t> </a:t>
            </a:r>
            <a:r>
              <a:rPr lang="ru-RU" sz="2000" b="1" dirty="0" err="1">
                <a:solidFill>
                  <a:schemeClr val="tx1"/>
                </a:solidFill>
                <a:latin typeface="Bahnschrift SemiBold" pitchFamily="34" charset="0"/>
              </a:rPr>
              <a:t>қатаң</a:t>
            </a:r>
            <a:r>
              <a:rPr lang="ru-RU" sz="2000" b="1" dirty="0">
                <a:solidFill>
                  <a:schemeClr val="tx1"/>
                </a:solidFill>
                <a:latin typeface="Bahnschrift SemiBold" pitchFamily="34" charset="0"/>
              </a:rPr>
              <a:t> оклад </a:t>
            </a:r>
            <a:r>
              <a:rPr lang="ru-RU" sz="2000" b="1" dirty="0" err="1">
                <a:solidFill>
                  <a:schemeClr val="tx1"/>
                </a:solidFill>
                <a:latin typeface="Bahnschrift SemiBold" pitchFamily="34" charset="0"/>
              </a:rPr>
              <a:t>немесе</a:t>
            </a:r>
            <a:r>
              <a:rPr lang="ru-RU" sz="2000" b="1" dirty="0">
                <a:solidFill>
                  <a:schemeClr val="tx1"/>
                </a:solidFill>
                <a:latin typeface="Bahnschrift SemiBold" pitchFamily="34" charset="0"/>
              </a:rPr>
              <a:t> </a:t>
            </a:r>
            <a:r>
              <a:rPr lang="ru-RU" sz="2000" b="1" dirty="0" err="1">
                <a:solidFill>
                  <a:schemeClr val="tx1"/>
                </a:solidFill>
                <a:latin typeface="Bahnschrift SemiBold" pitchFamily="34" charset="0"/>
              </a:rPr>
              <a:t>тарифтік</a:t>
            </a:r>
            <a:r>
              <a:rPr lang="ru-RU" sz="2000" b="1" dirty="0">
                <a:solidFill>
                  <a:schemeClr val="tx1"/>
                </a:solidFill>
                <a:latin typeface="Bahnschrift SemiBold" pitchFamily="34" charset="0"/>
              </a:rPr>
              <a:t> </a:t>
            </a:r>
            <a:r>
              <a:rPr lang="ru-RU" sz="2000" b="1" dirty="0" err="1">
                <a:solidFill>
                  <a:schemeClr val="tx1"/>
                </a:solidFill>
                <a:latin typeface="Bahnschrift SemiBold" pitchFamily="34" charset="0"/>
              </a:rPr>
              <a:t>мөлшерлеме</a:t>
            </a:r>
            <a:r>
              <a:rPr lang="ru-RU" sz="2000" b="1" dirty="0">
                <a:solidFill>
                  <a:schemeClr val="tx1"/>
                </a:solidFill>
                <a:latin typeface="Bahnschrift SemiBold" pitchFamily="34" charset="0"/>
              </a:rPr>
              <a:t> </a:t>
            </a:r>
            <a:r>
              <a:rPr lang="ru-RU" sz="2000" b="1" dirty="0" err="1">
                <a:solidFill>
                  <a:schemeClr val="tx1"/>
                </a:solidFill>
                <a:latin typeface="Bahnschrift SemiBold" pitchFamily="34" charset="0"/>
              </a:rPr>
              <a:t>белгіленбейді</a:t>
            </a:r>
            <a:r>
              <a:rPr lang="ru-RU" sz="2000" b="1" dirty="0">
                <a:solidFill>
                  <a:schemeClr val="accent5">
                    <a:lumMod val="75000"/>
                  </a:schemeClr>
                </a:solidFill>
                <a:latin typeface="Bahnschrift SemiBold" pitchFamily="34" charset="0"/>
              </a:rPr>
              <a:t>. </a:t>
            </a:r>
          </a:p>
        </p:txBody>
      </p:sp>
      <p:sp>
        <p:nvSpPr>
          <p:cNvPr id="4" name="TextBox 3"/>
          <p:cNvSpPr txBox="1"/>
          <p:nvPr/>
        </p:nvSpPr>
        <p:spPr>
          <a:xfrm>
            <a:off x="425003" y="3683358"/>
            <a:ext cx="8288562" cy="1631216"/>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r>
              <a:rPr lang="ru-RU" sz="2000" dirty="0" err="1">
                <a:latin typeface="Bahnschrift SemiBold" pitchFamily="34" charset="0"/>
              </a:rPr>
              <a:t>Бұл</a:t>
            </a:r>
            <a:r>
              <a:rPr lang="ru-RU" sz="2000" dirty="0">
                <a:latin typeface="Bahnschrift SemiBold" pitchFamily="34" charset="0"/>
              </a:rPr>
              <a:t> </a:t>
            </a:r>
            <a:r>
              <a:rPr lang="ru-RU" sz="2000" dirty="0" err="1">
                <a:latin typeface="Bahnschrift SemiBold" pitchFamily="34" charset="0"/>
              </a:rPr>
              <a:t>жағдайда</a:t>
            </a:r>
            <a:r>
              <a:rPr lang="ru-RU" sz="2000" dirty="0">
                <a:latin typeface="Bahnschrift SemiBold" pitchFamily="34" charset="0"/>
              </a:rPr>
              <a:t> </a:t>
            </a:r>
            <a:r>
              <a:rPr lang="ru-RU" sz="2000" dirty="0" err="1">
                <a:latin typeface="Bahnschrift SemiBold" pitchFamily="34" charset="0"/>
              </a:rPr>
              <a:t>әрбір</a:t>
            </a:r>
            <a:r>
              <a:rPr lang="ru-RU" sz="2000" dirty="0">
                <a:latin typeface="Bahnschrift SemiBold" pitchFamily="34" charset="0"/>
              </a:rPr>
              <a:t> </a:t>
            </a:r>
            <a:r>
              <a:rPr lang="ru-RU" sz="2000" dirty="0" err="1">
                <a:latin typeface="Bahnschrift SemiBold" pitchFamily="34" charset="0"/>
              </a:rPr>
              <a:t>жұмыскердің</a:t>
            </a:r>
            <a:r>
              <a:rPr lang="ru-RU" sz="2000" dirty="0">
                <a:latin typeface="Bahnschrift SemiBold" pitchFamily="34" charset="0"/>
              </a:rPr>
              <a:t> </a:t>
            </a:r>
            <a:r>
              <a:rPr lang="ru-RU" sz="2000" dirty="0" err="1">
                <a:latin typeface="Bahnschrift SemiBold" pitchFamily="34" charset="0"/>
              </a:rPr>
              <a:t>жалақысының</a:t>
            </a:r>
            <a:r>
              <a:rPr lang="ru-RU" sz="2000" dirty="0">
                <a:latin typeface="Bahnschrift SemiBold" pitchFamily="34" charset="0"/>
              </a:rPr>
              <a:t> </a:t>
            </a:r>
            <a:r>
              <a:rPr lang="ru-RU" sz="2000" dirty="0" err="1">
                <a:latin typeface="Bahnschrift SemiBold" pitchFamily="34" charset="0"/>
              </a:rPr>
              <a:t>нақты</a:t>
            </a:r>
            <a:r>
              <a:rPr lang="ru-RU" sz="2000" dirty="0">
                <a:latin typeface="Bahnschrift SemiBold" pitchFamily="34" charset="0"/>
              </a:rPr>
              <a:t> </a:t>
            </a:r>
            <a:r>
              <a:rPr lang="ru-RU" sz="2000" dirty="0" err="1">
                <a:latin typeface="Bahnschrift SemiBold" pitchFamily="34" charset="0"/>
              </a:rPr>
              <a:t>мөлшері</a:t>
            </a:r>
            <a:r>
              <a:rPr lang="ru-RU" sz="2000" dirty="0">
                <a:latin typeface="Bahnschrift SemiBold" pitchFamily="34" charset="0"/>
              </a:rPr>
              <a:t> </a:t>
            </a:r>
            <a:r>
              <a:rPr lang="ru-RU" sz="2000" dirty="0" err="1">
                <a:latin typeface="Bahnschrift SemiBold" pitchFamily="34" charset="0"/>
              </a:rPr>
              <a:t>төмендегідей</a:t>
            </a:r>
            <a:r>
              <a:rPr lang="ru-RU" sz="2000" dirty="0">
                <a:latin typeface="Bahnschrift SemiBold" pitchFamily="34" charset="0"/>
              </a:rPr>
              <a:t> </a:t>
            </a:r>
            <a:r>
              <a:rPr lang="ru-RU" sz="2000" dirty="0" err="1">
                <a:latin typeface="Bahnschrift SemiBold" pitchFamily="34" charset="0"/>
              </a:rPr>
              <a:t>факторларға</a:t>
            </a:r>
            <a:r>
              <a:rPr lang="ru-RU" sz="2000" dirty="0">
                <a:latin typeface="Bahnschrift SemiBold" pitchFamily="34" charset="0"/>
              </a:rPr>
              <a:t>, </a:t>
            </a:r>
            <a:r>
              <a:rPr lang="ru-RU" sz="2000" dirty="0" err="1">
                <a:latin typeface="Bahnschrift SemiBold" pitchFamily="34" charset="0"/>
              </a:rPr>
              <a:t>атап</a:t>
            </a:r>
            <a:r>
              <a:rPr lang="ru-RU" sz="2000" dirty="0">
                <a:latin typeface="Bahnschrift SemiBold" pitchFamily="34" charset="0"/>
              </a:rPr>
              <a:t> </a:t>
            </a:r>
            <a:r>
              <a:rPr lang="ru-RU" sz="2000" dirty="0" err="1">
                <a:latin typeface="Bahnschrift SemiBold" pitchFamily="34" charset="0"/>
              </a:rPr>
              <a:t>айтқанда</a:t>
            </a:r>
            <a:r>
              <a:rPr lang="ru-RU" sz="2000" dirty="0">
                <a:latin typeface="Bahnschrift SemiBold" pitchFamily="34" charset="0"/>
              </a:rPr>
              <a:t>: </a:t>
            </a:r>
          </a:p>
          <a:p>
            <a:r>
              <a:rPr lang="ru-RU" sz="2000" dirty="0">
                <a:latin typeface="Bahnschrift SemiBold" pitchFamily="34" charset="0"/>
              </a:rPr>
              <a:t>-</a:t>
            </a:r>
            <a:r>
              <a:rPr lang="ru-RU" sz="2000" dirty="0" err="1">
                <a:latin typeface="Bahnschrift SemiBold" pitchFamily="34" charset="0"/>
              </a:rPr>
              <a:t>жұмыскердің</a:t>
            </a:r>
            <a:r>
              <a:rPr lang="ru-RU" sz="2000" dirty="0">
                <a:latin typeface="Bahnschrift SemiBold" pitchFamily="34" charset="0"/>
              </a:rPr>
              <a:t> </a:t>
            </a:r>
            <a:r>
              <a:rPr lang="ru-RU" sz="2000" dirty="0" err="1">
                <a:latin typeface="Bahnschrift SemiBold" pitchFamily="34" charset="0"/>
              </a:rPr>
              <a:t>біліктілік</a:t>
            </a:r>
            <a:r>
              <a:rPr lang="ru-RU" sz="2000" dirty="0">
                <a:latin typeface="Bahnschrift SemiBold" pitchFamily="34" charset="0"/>
              </a:rPr>
              <a:t> </a:t>
            </a:r>
            <a:r>
              <a:rPr lang="ru-RU" sz="2000" dirty="0" err="1">
                <a:latin typeface="Bahnschrift SemiBold" pitchFamily="34" charset="0"/>
              </a:rPr>
              <a:t>деңгейіне</a:t>
            </a:r>
            <a:r>
              <a:rPr lang="ru-RU" sz="2000" dirty="0">
                <a:latin typeface="Bahnschrift SemiBold" pitchFamily="34" charset="0"/>
              </a:rPr>
              <a:t>; </a:t>
            </a:r>
          </a:p>
          <a:p>
            <a:r>
              <a:rPr lang="ru-RU" sz="2000" dirty="0">
                <a:latin typeface="Bahnschrift SemiBold" pitchFamily="34" charset="0"/>
              </a:rPr>
              <a:t>-</a:t>
            </a:r>
            <a:r>
              <a:rPr lang="ru-RU" sz="2000" dirty="0" err="1">
                <a:latin typeface="Bahnschrift SemiBold" pitchFamily="34" charset="0"/>
              </a:rPr>
              <a:t>еңбекке</a:t>
            </a:r>
            <a:r>
              <a:rPr lang="ru-RU" sz="2000" dirty="0">
                <a:latin typeface="Bahnschrift SemiBold" pitchFamily="34" charset="0"/>
              </a:rPr>
              <a:t> </a:t>
            </a:r>
            <a:r>
              <a:rPr lang="ru-RU" sz="2000" dirty="0" err="1">
                <a:latin typeface="Bahnschrift SemiBold" pitchFamily="34" charset="0"/>
              </a:rPr>
              <a:t>қатысу</a:t>
            </a:r>
            <a:r>
              <a:rPr lang="ru-RU" sz="2000" dirty="0">
                <a:latin typeface="Bahnschrift SemiBold" pitchFamily="34" charset="0"/>
              </a:rPr>
              <a:t> </a:t>
            </a:r>
            <a:r>
              <a:rPr lang="ru-RU" sz="2000" dirty="0" err="1">
                <a:latin typeface="Bahnschrift SemiBold" pitchFamily="34" charset="0"/>
              </a:rPr>
              <a:t>коэфицентіне</a:t>
            </a:r>
            <a:r>
              <a:rPr lang="ru-RU" sz="2000" dirty="0">
                <a:latin typeface="Bahnschrift SemiBold" pitchFamily="34" charset="0"/>
              </a:rPr>
              <a:t> (КТУ); </a:t>
            </a:r>
          </a:p>
          <a:p>
            <a:r>
              <a:rPr lang="ru-RU" sz="2000" dirty="0">
                <a:latin typeface="Bahnschrift SemiBold" pitchFamily="34" charset="0"/>
              </a:rPr>
              <a:t>- </a:t>
            </a:r>
            <a:r>
              <a:rPr lang="ru-RU" sz="2000" dirty="0" err="1">
                <a:latin typeface="Bahnschrift SemiBold" pitchFamily="34" charset="0"/>
              </a:rPr>
              <a:t>нақты</a:t>
            </a:r>
            <a:r>
              <a:rPr lang="ru-RU" sz="2000" dirty="0">
                <a:latin typeface="Bahnschrift SemiBold" pitchFamily="34" charset="0"/>
              </a:rPr>
              <a:t> </a:t>
            </a:r>
            <a:r>
              <a:rPr lang="ru-RU" sz="2000" dirty="0" err="1">
                <a:latin typeface="Bahnschrift SemiBold" pitchFamily="34" charset="0"/>
              </a:rPr>
              <a:t>жұмыс</a:t>
            </a:r>
            <a:r>
              <a:rPr lang="ru-RU" sz="2000" dirty="0">
                <a:latin typeface="Bahnschrift SemiBold" pitchFamily="34" charset="0"/>
              </a:rPr>
              <a:t> </a:t>
            </a:r>
            <a:r>
              <a:rPr lang="ru-RU" sz="2000" dirty="0" err="1">
                <a:latin typeface="Bahnschrift SemiBold" pitchFamily="34" charset="0"/>
              </a:rPr>
              <a:t>атқарған</a:t>
            </a:r>
            <a:r>
              <a:rPr lang="ru-RU" sz="2000" dirty="0">
                <a:latin typeface="Bahnschrift SemiBold" pitchFamily="34" charset="0"/>
              </a:rPr>
              <a:t> </a:t>
            </a:r>
            <a:r>
              <a:rPr lang="ru-RU" sz="2000" dirty="0" err="1">
                <a:latin typeface="Bahnschrift SemiBold" pitchFamily="34" charset="0"/>
              </a:rPr>
              <a:t>уақытына</a:t>
            </a:r>
            <a:r>
              <a:rPr lang="ru-RU" sz="2000" dirty="0">
                <a:latin typeface="Bahnschrift SemiBold" pitchFamily="34" charset="0"/>
              </a:rPr>
              <a:t> </a:t>
            </a:r>
            <a:r>
              <a:rPr lang="ru-RU" sz="2000" dirty="0" err="1">
                <a:latin typeface="Bahnschrift SemiBold" pitchFamily="34" charset="0"/>
              </a:rPr>
              <a:t>байланысты</a:t>
            </a:r>
            <a:r>
              <a:rPr lang="ru-RU" sz="2000" dirty="0">
                <a:latin typeface="Bahnschrift SemiBold" pitchFamily="34" charset="0"/>
              </a:rPr>
              <a:t>. </a:t>
            </a:r>
          </a:p>
        </p:txBody>
      </p:sp>
      <p:sp>
        <p:nvSpPr>
          <p:cNvPr id="5" name="Прямоугольник 4"/>
          <p:cNvSpPr/>
          <p:nvPr/>
        </p:nvSpPr>
        <p:spPr>
          <a:xfrm>
            <a:off x="348509" y="2348881"/>
            <a:ext cx="8365056" cy="1224136"/>
          </a:xfrm>
          <a:prstGeom prst="rect">
            <a:avLst/>
          </a:prstGeom>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just"/>
            <a:r>
              <a:rPr lang="ru-RU" sz="2000" b="1" dirty="0" err="1">
                <a:latin typeface="Bahnschrift SemiBold" pitchFamily="34" charset="0"/>
              </a:rPr>
              <a:t>Мұндай</a:t>
            </a:r>
            <a:r>
              <a:rPr lang="ru-RU" sz="2000" b="1" dirty="0">
                <a:latin typeface="Bahnschrift SemiBold" pitchFamily="34" charset="0"/>
              </a:rPr>
              <a:t> </a:t>
            </a:r>
            <a:r>
              <a:rPr lang="ru-RU" sz="2000" b="1" dirty="0" err="1">
                <a:latin typeface="Bahnschrift SemiBold" pitchFamily="34" charset="0"/>
              </a:rPr>
              <a:t>жүйені</a:t>
            </a:r>
            <a:r>
              <a:rPr lang="ru-RU" sz="2000" b="1" dirty="0">
                <a:latin typeface="Bahnschrift SemiBold" pitchFamily="34" charset="0"/>
              </a:rPr>
              <a:t> </a:t>
            </a:r>
            <a:r>
              <a:rPr lang="ru-RU" sz="2000" b="1" dirty="0" err="1">
                <a:latin typeface="Bahnschrift SemiBold" pitchFamily="34" charset="0"/>
              </a:rPr>
              <a:t>қолдану</a:t>
            </a:r>
            <a:r>
              <a:rPr lang="ru-RU" sz="2000" b="1" dirty="0">
                <a:latin typeface="Bahnschrift SemiBold" pitchFamily="34" charset="0"/>
              </a:rPr>
              <a:t> </a:t>
            </a:r>
            <a:r>
              <a:rPr lang="ru-RU" sz="2000" b="1" dirty="0" err="1">
                <a:latin typeface="Bahnschrift SemiBold" pitchFamily="34" charset="0"/>
              </a:rPr>
              <a:t>ұжымның</a:t>
            </a:r>
            <a:r>
              <a:rPr lang="ru-RU" sz="2000" b="1" dirty="0">
                <a:latin typeface="Bahnschrift SemiBold" pitchFamily="34" charset="0"/>
              </a:rPr>
              <a:t> </a:t>
            </a:r>
            <a:r>
              <a:rPr lang="ru-RU" sz="2000" b="1" dirty="0" err="1">
                <a:latin typeface="Bahnschrift SemiBold" pitchFamily="34" charset="0"/>
              </a:rPr>
              <a:t>тұтастай</a:t>
            </a:r>
            <a:r>
              <a:rPr lang="ru-RU" sz="2000" b="1" dirty="0">
                <a:latin typeface="Bahnschrift SemiBold" pitchFamily="34" charset="0"/>
              </a:rPr>
              <a:t> </a:t>
            </a:r>
            <a:r>
              <a:rPr lang="ru-RU" sz="2000" b="1" dirty="0" err="1">
                <a:latin typeface="Bahnschrift SemiBold" pitchFamily="34" charset="0"/>
              </a:rPr>
              <a:t>мүдделілігі</a:t>
            </a:r>
            <a:r>
              <a:rPr lang="ru-RU" sz="2000" b="1" dirty="0">
                <a:latin typeface="Bahnschrift SemiBold" pitchFamily="34" charset="0"/>
              </a:rPr>
              <a:t> мен </a:t>
            </a:r>
            <a:r>
              <a:rPr lang="ru-RU" sz="2000" b="1" dirty="0" err="1">
                <a:latin typeface="Bahnschrift SemiBold" pitchFamily="34" charset="0"/>
              </a:rPr>
              <a:t>әрбір</a:t>
            </a:r>
            <a:r>
              <a:rPr lang="ru-RU" sz="2000" b="1" dirty="0">
                <a:latin typeface="Bahnschrift SemiBold" pitchFamily="34" charset="0"/>
              </a:rPr>
              <a:t> </a:t>
            </a:r>
            <a:r>
              <a:rPr lang="ru-RU" sz="2000" b="1" dirty="0" err="1">
                <a:latin typeface="Bahnschrift SemiBold" pitchFamily="34" charset="0"/>
              </a:rPr>
              <a:t>мүшесінің</a:t>
            </a:r>
            <a:r>
              <a:rPr lang="ru-RU" sz="2000" b="1" dirty="0">
                <a:latin typeface="Bahnschrift SemiBold" pitchFamily="34" charset="0"/>
              </a:rPr>
              <a:t> </a:t>
            </a:r>
            <a:r>
              <a:rPr lang="ru-RU" sz="2000" b="1" dirty="0" err="1">
                <a:latin typeface="Bahnschrift SemiBold" pitchFamily="34" charset="0"/>
              </a:rPr>
              <a:t>жауапкершілігі</a:t>
            </a:r>
            <a:r>
              <a:rPr lang="ru-RU" sz="2000" b="1" dirty="0">
                <a:latin typeface="Bahnschrift SemiBold" pitchFamily="34" charset="0"/>
              </a:rPr>
              <a:t> </a:t>
            </a:r>
            <a:r>
              <a:rPr lang="ru-RU" sz="2000" b="1" dirty="0" err="1">
                <a:latin typeface="Bahnschrift SemiBold" pitchFamily="34" charset="0"/>
              </a:rPr>
              <a:t>жағдайында</a:t>
            </a:r>
            <a:r>
              <a:rPr lang="ru-RU" sz="2000" b="1" dirty="0">
                <a:latin typeface="Bahnschrift SemiBold" pitchFamily="34" charset="0"/>
              </a:rPr>
              <a:t> </a:t>
            </a:r>
            <a:r>
              <a:rPr lang="ru-RU" sz="2000" b="1" dirty="0" err="1">
                <a:latin typeface="Bahnschrift SemiBold" pitchFamily="34" charset="0"/>
              </a:rPr>
              <a:t>жұмыскердің</a:t>
            </a:r>
            <a:r>
              <a:rPr lang="ru-RU" sz="2000" b="1" dirty="0">
                <a:latin typeface="Bahnschrift SemiBold" pitchFamily="34" charset="0"/>
              </a:rPr>
              <a:t> </a:t>
            </a:r>
            <a:r>
              <a:rPr lang="ru-RU" sz="2000" b="1" dirty="0" err="1">
                <a:latin typeface="Bahnschrift SemiBold" pitchFamily="34" charset="0"/>
              </a:rPr>
              <a:t>еңбегінің</a:t>
            </a:r>
            <a:r>
              <a:rPr lang="ru-RU" sz="2000" b="1" dirty="0">
                <a:latin typeface="Bahnschrift SemiBold" pitchFamily="34" charset="0"/>
              </a:rPr>
              <a:t> </a:t>
            </a:r>
            <a:r>
              <a:rPr lang="ru-RU" sz="2000" b="1" dirty="0" err="1">
                <a:latin typeface="Bahnschrift SemiBold" pitchFamily="34" charset="0"/>
              </a:rPr>
              <a:t>нәтижесін</a:t>
            </a:r>
            <a:r>
              <a:rPr lang="ru-RU" sz="2000" b="1" dirty="0">
                <a:latin typeface="Bahnschrift SemiBold" pitchFamily="34" charset="0"/>
              </a:rPr>
              <a:t> </a:t>
            </a:r>
            <a:r>
              <a:rPr lang="ru-RU" sz="2000" b="1" dirty="0" err="1">
                <a:latin typeface="Bahnschrift SemiBold" pitchFamily="34" charset="0"/>
              </a:rPr>
              <a:t>есепке</a:t>
            </a:r>
            <a:r>
              <a:rPr lang="ru-RU" sz="2000" b="1" dirty="0">
                <a:latin typeface="Bahnschrift SemiBold" pitchFamily="34" charset="0"/>
              </a:rPr>
              <a:t> </a:t>
            </a:r>
            <a:r>
              <a:rPr lang="ru-RU" sz="2000" b="1" dirty="0" err="1">
                <a:latin typeface="Bahnschrift SemiBold" pitchFamily="34" charset="0"/>
              </a:rPr>
              <a:t>алудың</a:t>
            </a:r>
            <a:r>
              <a:rPr lang="ru-RU" sz="2000" b="1" dirty="0">
                <a:latin typeface="Bahnschrift SemiBold" pitchFamily="34" charset="0"/>
              </a:rPr>
              <a:t> </a:t>
            </a:r>
            <a:r>
              <a:rPr lang="ru-RU" sz="2000" b="1" dirty="0" err="1">
                <a:latin typeface="Bahnschrift SemiBold" pitchFamily="34" charset="0"/>
              </a:rPr>
              <a:t>нақты</a:t>
            </a:r>
            <a:r>
              <a:rPr lang="ru-RU" sz="2000" b="1" dirty="0">
                <a:latin typeface="Bahnschrift SemiBold" pitchFamily="34" charset="0"/>
              </a:rPr>
              <a:t> </a:t>
            </a:r>
            <a:r>
              <a:rPr lang="ru-RU" sz="2000" b="1" dirty="0" err="1">
                <a:latin typeface="Bahnschrift SemiBold" pitchFamily="34" charset="0"/>
              </a:rPr>
              <a:t>мүмкіндігі</a:t>
            </a:r>
            <a:r>
              <a:rPr lang="ru-RU" sz="2000" b="1" dirty="0">
                <a:latin typeface="Bahnschrift SemiBold" pitchFamily="34" charset="0"/>
              </a:rPr>
              <a:t> </a:t>
            </a:r>
            <a:r>
              <a:rPr lang="ru-RU" sz="2000" b="1" dirty="0" err="1">
                <a:latin typeface="Bahnschrift SemiBold" pitchFamily="34" charset="0"/>
              </a:rPr>
              <a:t>болғанда</a:t>
            </a:r>
            <a:r>
              <a:rPr lang="ru-RU" sz="2000" b="1" dirty="0">
                <a:latin typeface="Bahnschrift SemiBold" pitchFamily="34" charset="0"/>
              </a:rPr>
              <a:t> </a:t>
            </a:r>
            <a:r>
              <a:rPr lang="ru-RU" sz="2000" b="1" dirty="0" err="1">
                <a:latin typeface="Bahnschrift SemiBold" pitchFamily="34" charset="0"/>
              </a:rPr>
              <a:t>тиімді</a:t>
            </a:r>
            <a:r>
              <a:rPr lang="ru-RU" sz="2000" b="1" dirty="0">
                <a:latin typeface="Bahnschrift SemiBold" pitchFamily="34" charset="0"/>
              </a:rPr>
              <a:t> </a:t>
            </a:r>
            <a:r>
              <a:rPr lang="ru-RU" sz="2000" b="1" dirty="0" err="1">
                <a:latin typeface="Bahnschrift SemiBold" pitchFamily="34" charset="0"/>
              </a:rPr>
              <a:t>болады</a:t>
            </a:r>
            <a:r>
              <a:rPr lang="ru-RU" sz="2000" b="1" dirty="0">
                <a:latin typeface="Bahnschrift SemiBold" pitchFamily="34" charset="0"/>
              </a:rPr>
              <a:t>. </a:t>
            </a:r>
          </a:p>
        </p:txBody>
      </p:sp>
      <p:sp>
        <p:nvSpPr>
          <p:cNvPr id="7" name="Заголовок 2"/>
          <p:cNvSpPr txBox="1">
            <a:spLocks/>
          </p:cNvSpPr>
          <p:nvPr/>
        </p:nvSpPr>
        <p:spPr>
          <a:xfrm>
            <a:off x="318096" y="151526"/>
            <a:ext cx="8686800" cy="1143000"/>
          </a:xfrm>
          <a:prstGeom prst="rect">
            <a:avLst/>
          </a:prstGeom>
        </p:spPr>
        <p:txBody>
          <a:bodyPr>
            <a:noAutofit/>
          </a:bodyPr>
          <a:lst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a:lstStyle>
          <a:p>
            <a:r>
              <a:rPr lang="ru-RU" sz="2400" dirty="0" err="1" smtClean="0">
                <a:latin typeface="Times New Roman" pitchFamily="18" charset="0"/>
                <a:cs typeface="Times New Roman" pitchFamily="18" charset="0"/>
              </a:rPr>
              <a:t>Еңбекақыны</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тарифтік</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емес</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жүйесі</a:t>
            </a:r>
            <a:endParaRPr lang="ru-RU" sz="2400" dirty="0"/>
          </a:p>
        </p:txBody>
      </p:sp>
    </p:spTree>
    <p:extLst>
      <p:ext uri="{BB962C8B-B14F-4D97-AF65-F5344CB8AC3E}">
        <p14:creationId xmlns:p14="http://schemas.microsoft.com/office/powerpoint/2010/main" val="41261689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629427" y="278460"/>
            <a:ext cx="8199041" cy="830997"/>
          </a:xfrm>
          <a:prstGeom prst="rect">
            <a:avLst/>
          </a:prstGeom>
          <a:noFill/>
        </p:spPr>
        <p:txBody>
          <a:bodyPr wrap="square" lIns="91440" tIns="45720" rIns="91440" bIns="45720">
            <a:spAutoFit/>
          </a:bodyPr>
          <a:lstStyle/>
          <a:p>
            <a:pPr algn="ctr"/>
            <a:r>
              <a:rPr lang="ru-RU" sz="2400" b="1" dirty="0" err="1">
                <a:solidFill>
                  <a:srgbClr val="002060"/>
                </a:solidFill>
                <a:latin typeface="Times New Roman" pitchFamily="18" charset="0"/>
                <a:cs typeface="Times New Roman" pitchFamily="18" charset="0"/>
              </a:rPr>
              <a:t>Еңбекақыны</a:t>
            </a:r>
            <a:r>
              <a:rPr lang="ru-RU" sz="2400" b="1" dirty="0">
                <a:solidFill>
                  <a:srgbClr val="002060"/>
                </a:solidFill>
                <a:latin typeface="Times New Roman" pitchFamily="18" charset="0"/>
                <a:cs typeface="Times New Roman" pitchFamily="18" charset="0"/>
              </a:rPr>
              <a:t>  </a:t>
            </a:r>
            <a:r>
              <a:rPr lang="ru-RU" sz="2400" b="1" dirty="0" err="1">
                <a:solidFill>
                  <a:srgbClr val="002060"/>
                </a:solidFill>
                <a:latin typeface="Times New Roman" pitchFamily="18" charset="0"/>
                <a:cs typeface="Times New Roman" pitchFamily="18" charset="0"/>
              </a:rPr>
              <a:t>тарифтік</a:t>
            </a:r>
            <a:r>
              <a:rPr lang="ru-RU" sz="2400" b="1" dirty="0">
                <a:solidFill>
                  <a:srgbClr val="002060"/>
                </a:solidFill>
                <a:latin typeface="Times New Roman" pitchFamily="18" charset="0"/>
                <a:cs typeface="Times New Roman" pitchFamily="18" charset="0"/>
              </a:rPr>
              <a:t> </a:t>
            </a:r>
            <a:r>
              <a:rPr lang="ru-RU" sz="2400" b="1" dirty="0" err="1">
                <a:solidFill>
                  <a:srgbClr val="002060"/>
                </a:solidFill>
                <a:latin typeface="Times New Roman" pitchFamily="18" charset="0"/>
                <a:cs typeface="Times New Roman" pitchFamily="18" charset="0"/>
              </a:rPr>
              <a:t>емес</a:t>
            </a:r>
            <a:r>
              <a:rPr lang="ru-RU" sz="2400" b="1" dirty="0">
                <a:solidFill>
                  <a:srgbClr val="002060"/>
                </a:solidFill>
                <a:latin typeface="Times New Roman" pitchFamily="18" charset="0"/>
                <a:cs typeface="Times New Roman" pitchFamily="18" charset="0"/>
              </a:rPr>
              <a:t> </a:t>
            </a:r>
            <a:r>
              <a:rPr lang="ru-RU" sz="2400" b="1" dirty="0" err="1" smtClean="0">
                <a:solidFill>
                  <a:srgbClr val="002060"/>
                </a:solidFill>
                <a:latin typeface="Times New Roman" pitchFamily="18" charset="0"/>
                <a:cs typeface="Times New Roman" pitchFamily="18" charset="0"/>
              </a:rPr>
              <a:t>жүйеде</a:t>
            </a:r>
            <a:r>
              <a:rPr lang="ru-RU" sz="2400" b="1" dirty="0" smtClean="0">
                <a:solidFill>
                  <a:srgbClr val="002060"/>
                </a:solidFill>
                <a:latin typeface="Times New Roman" pitchFamily="18" charset="0"/>
                <a:cs typeface="Times New Roman" pitchFamily="18" charset="0"/>
              </a:rPr>
              <a:t> </a:t>
            </a:r>
            <a:r>
              <a:rPr lang="ru-RU" sz="2400" b="1" dirty="0" err="1" smtClean="0">
                <a:solidFill>
                  <a:srgbClr val="002060"/>
                </a:solidFill>
                <a:latin typeface="Times New Roman" pitchFamily="18" charset="0"/>
                <a:cs typeface="Times New Roman" pitchFamily="18" charset="0"/>
              </a:rPr>
              <a:t>есептеу</a:t>
            </a:r>
            <a:r>
              <a:rPr lang="ru-RU" sz="2400" b="1" dirty="0" smtClean="0">
                <a:solidFill>
                  <a:srgbClr val="002060"/>
                </a:solidFill>
                <a:latin typeface="Times New Roman" pitchFamily="18" charset="0"/>
                <a:cs typeface="Times New Roman" pitchFamily="18" charset="0"/>
              </a:rPr>
              <a:t> </a:t>
            </a:r>
            <a:r>
              <a:rPr lang="ru-RU" sz="2400" b="1" dirty="0" err="1" smtClean="0">
                <a:solidFill>
                  <a:srgbClr val="002060"/>
                </a:solidFill>
                <a:latin typeface="Times New Roman" pitchFamily="18" charset="0"/>
                <a:cs typeface="Times New Roman" pitchFamily="18" charset="0"/>
              </a:rPr>
              <a:t>келесідей</a:t>
            </a:r>
            <a:r>
              <a:rPr lang="ru-RU" sz="2400" b="1" dirty="0" smtClean="0">
                <a:solidFill>
                  <a:srgbClr val="002060"/>
                </a:solidFill>
                <a:latin typeface="Times New Roman" pitchFamily="18" charset="0"/>
                <a:cs typeface="Times New Roman" pitchFamily="18" charset="0"/>
              </a:rPr>
              <a:t> </a:t>
            </a:r>
            <a:r>
              <a:rPr lang="ru-RU" sz="2400" b="1" dirty="0" err="1" smtClean="0">
                <a:solidFill>
                  <a:srgbClr val="002060"/>
                </a:solidFill>
                <a:latin typeface="Times New Roman" pitchFamily="18" charset="0"/>
                <a:cs typeface="Times New Roman" pitchFamily="18" charset="0"/>
              </a:rPr>
              <a:t>жүзеге</a:t>
            </a:r>
            <a:r>
              <a:rPr lang="ru-RU" sz="2400" b="1" dirty="0" smtClean="0">
                <a:solidFill>
                  <a:srgbClr val="002060"/>
                </a:solidFill>
                <a:latin typeface="Times New Roman" pitchFamily="18" charset="0"/>
                <a:cs typeface="Times New Roman" pitchFamily="18" charset="0"/>
              </a:rPr>
              <a:t> </a:t>
            </a:r>
            <a:r>
              <a:rPr lang="ru-RU" sz="2400" b="1" dirty="0" err="1" smtClean="0">
                <a:solidFill>
                  <a:srgbClr val="002060"/>
                </a:solidFill>
                <a:latin typeface="Times New Roman" pitchFamily="18" charset="0"/>
                <a:cs typeface="Times New Roman" pitchFamily="18" charset="0"/>
              </a:rPr>
              <a:t>асырылады</a:t>
            </a:r>
            <a:endParaRPr lang="ru-RU" sz="2400" b="1" dirty="0">
              <a:solidFill>
                <a:srgbClr val="002060"/>
              </a:solidFill>
            </a:endParaRPr>
          </a:p>
        </p:txBody>
      </p:sp>
      <p:sp>
        <p:nvSpPr>
          <p:cNvPr id="4" name="TextBox 3"/>
          <p:cNvSpPr txBox="1"/>
          <p:nvPr/>
        </p:nvSpPr>
        <p:spPr>
          <a:xfrm>
            <a:off x="492618" y="1191457"/>
            <a:ext cx="8229600" cy="923330"/>
          </a:xfrm>
          <a:prstGeom prst="rect">
            <a:avLst/>
          </a:prstGeom>
          <a:noFill/>
        </p:spPr>
        <p:txBody>
          <a:bodyPr wrap="square" rtlCol="0">
            <a:spAutoFit/>
          </a:bodyPr>
          <a:lstStyle/>
          <a:p>
            <a:r>
              <a:rPr lang="ru-RU" dirty="0">
                <a:latin typeface="Bahnschrift SemiBold" pitchFamily="34" charset="0"/>
              </a:rPr>
              <a:t>1) </a:t>
            </a:r>
            <a:r>
              <a:rPr lang="ru-RU" dirty="0" err="1">
                <a:latin typeface="Bahnschrift SemiBold" pitchFamily="34" charset="0"/>
              </a:rPr>
              <a:t>бөлімшенің</a:t>
            </a:r>
            <a:r>
              <a:rPr lang="ru-RU" dirty="0">
                <a:latin typeface="Bahnschrift SemiBold" pitchFamily="34" charset="0"/>
              </a:rPr>
              <a:t>, </a:t>
            </a:r>
            <a:r>
              <a:rPr lang="ru-RU" dirty="0" err="1">
                <a:latin typeface="Bahnschrift SemiBold" pitchFamily="34" charset="0"/>
              </a:rPr>
              <a:t>цехтың</a:t>
            </a:r>
            <a:r>
              <a:rPr lang="ru-RU" dirty="0">
                <a:latin typeface="Bahnschrift SemiBold" pitchFamily="34" charset="0"/>
              </a:rPr>
              <a:t>, </a:t>
            </a:r>
            <a:r>
              <a:rPr lang="ru-RU" dirty="0" err="1">
                <a:latin typeface="Bahnschrift SemiBold" pitchFamily="34" charset="0"/>
              </a:rPr>
              <a:t>учаскенің</a:t>
            </a:r>
            <a:r>
              <a:rPr lang="ru-RU" dirty="0">
                <a:latin typeface="Bahnschrift SemiBold" pitchFamily="34" charset="0"/>
              </a:rPr>
              <a:t>, </a:t>
            </a:r>
            <a:r>
              <a:rPr lang="ru-RU" dirty="0" err="1">
                <a:latin typeface="Bahnschrift SemiBold" pitchFamily="34" charset="0"/>
              </a:rPr>
              <a:t>бригаданың</a:t>
            </a:r>
            <a:r>
              <a:rPr lang="ru-RU" dirty="0">
                <a:latin typeface="Bahnschrift SemiBold" pitchFamily="34" charset="0"/>
              </a:rPr>
              <a:t> </a:t>
            </a:r>
            <a:r>
              <a:rPr lang="ru-RU" dirty="0" err="1">
                <a:latin typeface="Bahnschrift SemiBold" pitchFamily="34" charset="0"/>
              </a:rPr>
              <a:t>әрбір</a:t>
            </a:r>
            <a:r>
              <a:rPr lang="ru-RU" dirty="0">
                <a:latin typeface="Bahnschrift SemiBold" pitchFamily="34" charset="0"/>
              </a:rPr>
              <a:t> </a:t>
            </a:r>
            <a:r>
              <a:rPr lang="ru-RU" dirty="0" err="1">
                <a:latin typeface="Bahnschrift SemiBold" pitchFamily="34" charset="0"/>
              </a:rPr>
              <a:t>жұмыскерінің</a:t>
            </a:r>
            <a:r>
              <a:rPr lang="ru-RU" dirty="0">
                <a:latin typeface="Bahnschrift SemiBold" pitchFamily="34" charset="0"/>
              </a:rPr>
              <a:t> </a:t>
            </a:r>
            <a:r>
              <a:rPr lang="ru-RU" dirty="0" err="1">
                <a:latin typeface="Bahnschrift SemiBold" pitchFamily="34" charset="0"/>
              </a:rPr>
              <a:t>жинаған</a:t>
            </a:r>
            <a:r>
              <a:rPr lang="ru-RU" dirty="0">
                <a:latin typeface="Bahnschrift SemiBold" pitchFamily="34" charset="0"/>
              </a:rPr>
              <a:t> </a:t>
            </a:r>
            <a:r>
              <a:rPr lang="ru-RU" dirty="0" err="1">
                <a:latin typeface="Bahnschrift SemiBold" pitchFamily="34" charset="0"/>
              </a:rPr>
              <a:t>баллдар</a:t>
            </a:r>
            <a:r>
              <a:rPr lang="ru-RU" dirty="0">
                <a:latin typeface="Bahnschrift SemiBold" pitchFamily="34" charset="0"/>
              </a:rPr>
              <a:t> </a:t>
            </a:r>
            <a:r>
              <a:rPr lang="ru-RU" dirty="0" err="1">
                <a:latin typeface="Bahnschrift SemiBold" pitchFamily="34" charset="0"/>
              </a:rPr>
              <a:t>көлемі</a:t>
            </a:r>
            <a:r>
              <a:rPr lang="ru-RU" dirty="0">
                <a:latin typeface="Bahnschrift SemiBold" pitchFamily="34" charset="0"/>
              </a:rPr>
              <a:t> М1: </a:t>
            </a:r>
          </a:p>
          <a:p>
            <a:endParaRPr lang="ru-RU" dirty="0">
              <a:latin typeface="Bahnschrift SemiBold" pitchFamily="34" charset="0"/>
            </a:endParaRPr>
          </a:p>
        </p:txBody>
      </p:sp>
      <p:sp>
        <p:nvSpPr>
          <p:cNvPr id="6" name="Прямоугольник 5"/>
          <p:cNvSpPr/>
          <p:nvPr/>
        </p:nvSpPr>
        <p:spPr>
          <a:xfrm>
            <a:off x="899592" y="2011804"/>
            <a:ext cx="2115355" cy="734096"/>
          </a:xfrm>
          <a:prstGeom prst="rect">
            <a:avLst/>
          </a:prstGeom>
        </p:spPr>
        <p:style>
          <a:lnRef idx="1">
            <a:schemeClr val="accent5"/>
          </a:lnRef>
          <a:fillRef idx="3">
            <a:schemeClr val="accent5"/>
          </a:fillRef>
          <a:effectRef idx="2">
            <a:schemeClr val="accent5"/>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ru-RU" sz="2400" dirty="0">
                <a:latin typeface="Bahnschrift SemiBold" pitchFamily="34" charset="0"/>
              </a:rPr>
              <a:t>М1=К </a:t>
            </a:r>
            <a:r>
              <a:rPr lang="en-US" sz="2400" dirty="0">
                <a:latin typeface="Bahnschrift SemiBold" pitchFamily="34" charset="0"/>
              </a:rPr>
              <a:t>x</a:t>
            </a:r>
            <a:r>
              <a:rPr lang="ru-RU" sz="2400" dirty="0">
                <a:latin typeface="Bahnschrift SemiBold" pitchFamily="34" charset="0"/>
              </a:rPr>
              <a:t> </a:t>
            </a:r>
            <a:r>
              <a:rPr lang="en-US" sz="2400" dirty="0">
                <a:latin typeface="Bahnschrift SemiBold" pitchFamily="34" charset="0"/>
              </a:rPr>
              <a:t>N x</a:t>
            </a:r>
            <a:r>
              <a:rPr lang="kk-KZ" sz="2400" dirty="0">
                <a:latin typeface="Bahnschrift SemiBold" pitchFamily="34" charset="0"/>
              </a:rPr>
              <a:t> КТУ</a:t>
            </a:r>
            <a:endParaRPr lang="ru-RU" sz="2400" dirty="0">
              <a:latin typeface="Bahnschrift SemiBold" pitchFamily="34" charset="0"/>
            </a:endParaRPr>
          </a:p>
        </p:txBody>
      </p:sp>
      <p:sp>
        <p:nvSpPr>
          <p:cNvPr id="7" name="TextBox 6"/>
          <p:cNvSpPr txBox="1"/>
          <p:nvPr/>
        </p:nvSpPr>
        <p:spPr>
          <a:xfrm>
            <a:off x="3557809" y="1871020"/>
            <a:ext cx="5040560" cy="1015663"/>
          </a:xfrm>
          <a:prstGeom prst="rect">
            <a:avLst/>
          </a:prstGeom>
          <a:noFill/>
        </p:spPr>
        <p:txBody>
          <a:bodyPr wrap="square" rtlCol="0">
            <a:spAutoFit/>
          </a:bodyPr>
          <a:lstStyle/>
          <a:p>
            <a:r>
              <a:rPr lang="ru-RU" sz="2000" dirty="0" err="1" smtClean="0">
                <a:latin typeface="Bahnschrift SemiBold" pitchFamily="34" charset="0"/>
              </a:rPr>
              <a:t>мұндағы</a:t>
            </a:r>
            <a:r>
              <a:rPr lang="ru-RU" sz="2000" dirty="0" smtClean="0">
                <a:latin typeface="Bahnschrift SemiBold" pitchFamily="34" charset="0"/>
              </a:rPr>
              <a:t> К - </a:t>
            </a:r>
            <a:r>
              <a:rPr lang="ru-RU" sz="2000" dirty="0" err="1" smtClean="0">
                <a:latin typeface="Bahnschrift SemiBold" pitchFamily="34" charset="0"/>
              </a:rPr>
              <a:t>біліктілік</a:t>
            </a:r>
            <a:r>
              <a:rPr lang="ru-RU" sz="2000" dirty="0" smtClean="0">
                <a:latin typeface="Bahnschrift SemiBold" pitchFamily="34" charset="0"/>
              </a:rPr>
              <a:t> </a:t>
            </a:r>
            <a:r>
              <a:rPr lang="ru-RU" sz="2000" dirty="0" err="1" smtClean="0">
                <a:latin typeface="Bahnschrift SemiBold" pitchFamily="34" charset="0"/>
              </a:rPr>
              <a:t>деңгейі</a:t>
            </a:r>
            <a:r>
              <a:rPr lang="ru-RU" sz="2000" dirty="0" smtClean="0">
                <a:latin typeface="Bahnschrift SemiBold" pitchFamily="34" charset="0"/>
              </a:rPr>
              <a:t>; </a:t>
            </a:r>
            <a:endParaRPr lang="ru-RU" sz="2000" dirty="0">
              <a:latin typeface="Bahnschrift SemiBold" pitchFamily="34" charset="0"/>
            </a:endParaRPr>
          </a:p>
          <a:p>
            <a:r>
              <a:rPr lang="en-US" sz="2000" dirty="0">
                <a:latin typeface="Bahnschrift SemiBold" pitchFamily="34" charset="0"/>
              </a:rPr>
              <a:t>N - </a:t>
            </a:r>
            <a:r>
              <a:rPr lang="ru-RU" sz="2000" dirty="0" err="1">
                <a:latin typeface="Bahnschrift SemiBold" pitchFamily="34" charset="0"/>
              </a:rPr>
              <a:t>атқарылған</a:t>
            </a:r>
            <a:r>
              <a:rPr lang="ru-RU" sz="2000" dirty="0">
                <a:latin typeface="Bahnschrift SemiBold" pitchFamily="34" charset="0"/>
              </a:rPr>
              <a:t> </a:t>
            </a:r>
            <a:r>
              <a:rPr lang="ru-RU" sz="2000" dirty="0" err="1">
                <a:latin typeface="Bahnschrift SemiBold" pitchFamily="34" charset="0"/>
              </a:rPr>
              <a:t>адам-сағаттар</a:t>
            </a:r>
            <a:r>
              <a:rPr lang="ru-RU" sz="2000" dirty="0">
                <a:latin typeface="Bahnschrift SemiBold" pitchFamily="34" charset="0"/>
              </a:rPr>
              <a:t> саны</a:t>
            </a:r>
            <a:r>
              <a:rPr lang="ru-RU" dirty="0">
                <a:latin typeface="Bahnschrift SemiBold" pitchFamily="34" charset="0"/>
              </a:rPr>
              <a:t>;</a:t>
            </a:r>
          </a:p>
          <a:p>
            <a:r>
              <a:rPr lang="ru-RU" sz="2000" dirty="0">
                <a:latin typeface="Bahnschrift SemiBold" pitchFamily="34" charset="0"/>
              </a:rPr>
              <a:t>КТУ - </a:t>
            </a:r>
            <a:r>
              <a:rPr lang="ru-RU" sz="2000" dirty="0" err="1">
                <a:latin typeface="Bahnschrift SemiBold" pitchFamily="34" charset="0"/>
              </a:rPr>
              <a:t>еңбекке</a:t>
            </a:r>
            <a:r>
              <a:rPr lang="ru-RU" sz="2000" dirty="0">
                <a:latin typeface="Bahnschrift SemiBold" pitchFamily="34" charset="0"/>
              </a:rPr>
              <a:t> </a:t>
            </a:r>
            <a:r>
              <a:rPr lang="ru-RU" sz="2000" dirty="0" err="1">
                <a:latin typeface="Bahnschrift SemiBold" pitchFamily="34" charset="0"/>
              </a:rPr>
              <a:t>қатысу</a:t>
            </a:r>
            <a:r>
              <a:rPr lang="ru-RU" sz="2000" dirty="0">
                <a:latin typeface="Bahnschrift SemiBold" pitchFamily="34" charset="0"/>
              </a:rPr>
              <a:t> </a:t>
            </a:r>
            <a:r>
              <a:rPr lang="ru-RU" sz="2000" dirty="0" err="1">
                <a:latin typeface="Bahnschrift SemiBold" pitchFamily="34" charset="0"/>
              </a:rPr>
              <a:t>коэфицентіне</a:t>
            </a:r>
            <a:r>
              <a:rPr lang="ru-RU" sz="2000" dirty="0">
                <a:latin typeface="Bahnschrift SemiBold" pitchFamily="34" charset="0"/>
              </a:rPr>
              <a:t> </a:t>
            </a:r>
          </a:p>
        </p:txBody>
      </p:sp>
      <p:sp>
        <p:nvSpPr>
          <p:cNvPr id="8" name="TextBox 7"/>
          <p:cNvSpPr txBox="1"/>
          <p:nvPr/>
        </p:nvSpPr>
        <p:spPr>
          <a:xfrm>
            <a:off x="425003" y="3258355"/>
            <a:ext cx="8297215" cy="646331"/>
          </a:xfrm>
          <a:prstGeom prst="rect">
            <a:avLst/>
          </a:prstGeom>
          <a:noFill/>
        </p:spPr>
        <p:txBody>
          <a:bodyPr wrap="square" rtlCol="0">
            <a:spAutoFit/>
          </a:bodyPr>
          <a:lstStyle/>
          <a:p>
            <a:pPr algn="just"/>
            <a:r>
              <a:rPr lang="ru-RU" dirty="0">
                <a:latin typeface="Bahnschrift SemiBold" pitchFamily="34" charset="0"/>
              </a:rPr>
              <a:t>2) </a:t>
            </a:r>
            <a:r>
              <a:rPr lang="ru-RU" dirty="0" err="1">
                <a:latin typeface="Bahnschrift SemiBold" pitchFamily="34" charset="0"/>
              </a:rPr>
              <a:t>бөлімшенің</a:t>
            </a:r>
            <a:r>
              <a:rPr lang="ru-RU" dirty="0">
                <a:latin typeface="Bahnschrift SemiBold" pitchFamily="34" charset="0"/>
              </a:rPr>
              <a:t> </a:t>
            </a:r>
            <a:r>
              <a:rPr lang="ru-RU" dirty="0" err="1">
                <a:latin typeface="Bahnschrift SemiBold" pitchFamily="34" charset="0"/>
              </a:rPr>
              <a:t>барлық</a:t>
            </a:r>
            <a:r>
              <a:rPr lang="ru-RU" dirty="0">
                <a:latin typeface="Bahnschrift SemiBold" pitchFamily="34" charset="0"/>
              </a:rPr>
              <a:t> </a:t>
            </a:r>
            <a:r>
              <a:rPr lang="ru-RU" dirty="0" err="1">
                <a:latin typeface="Bahnschrift SemiBold" pitchFamily="34" charset="0"/>
              </a:rPr>
              <a:t>жұмыскерлерінің</a:t>
            </a:r>
            <a:r>
              <a:rPr lang="ru-RU" dirty="0">
                <a:latin typeface="Bahnschrift SemiBold" pitchFamily="34" charset="0"/>
              </a:rPr>
              <a:t> </a:t>
            </a:r>
            <a:r>
              <a:rPr lang="ru-RU" dirty="0" err="1">
                <a:latin typeface="Bahnschrift SemiBold" pitchFamily="34" charset="0"/>
              </a:rPr>
              <a:t>жинаған</a:t>
            </a:r>
            <a:r>
              <a:rPr lang="ru-RU" dirty="0">
                <a:latin typeface="Bahnschrift SemiBold" pitchFamily="34" charset="0"/>
              </a:rPr>
              <a:t> </a:t>
            </a:r>
            <a:r>
              <a:rPr lang="ru-RU" dirty="0" err="1">
                <a:latin typeface="Bahnschrift SemiBold" pitchFamily="34" charset="0"/>
              </a:rPr>
              <a:t>баллдарының</a:t>
            </a:r>
            <a:r>
              <a:rPr lang="ru-RU" dirty="0">
                <a:latin typeface="Bahnschrift SemiBold" pitchFamily="34" charset="0"/>
              </a:rPr>
              <a:t> </a:t>
            </a:r>
            <a:r>
              <a:rPr lang="ru-RU" dirty="0" err="1">
                <a:latin typeface="Bahnschrift SemiBold" pitchFamily="34" charset="0"/>
              </a:rPr>
              <a:t>жалпы</a:t>
            </a:r>
            <a:r>
              <a:rPr lang="ru-RU" dirty="0">
                <a:latin typeface="Bahnschrift SemiBold" pitchFamily="34" charset="0"/>
              </a:rPr>
              <a:t> </a:t>
            </a:r>
            <a:r>
              <a:rPr lang="ru-RU" dirty="0" err="1">
                <a:latin typeface="Bahnschrift SemiBold" pitchFamily="34" charset="0"/>
              </a:rPr>
              <a:t>соммасы</a:t>
            </a:r>
            <a:r>
              <a:rPr lang="ru-RU" dirty="0">
                <a:latin typeface="Bahnschrift SemiBold" pitchFamily="34" charset="0"/>
              </a:rPr>
              <a:t>: </a:t>
            </a:r>
          </a:p>
        </p:txBody>
      </p:sp>
      <p:sp>
        <p:nvSpPr>
          <p:cNvPr id="9" name="Прямоугольник 8"/>
          <p:cNvSpPr/>
          <p:nvPr/>
        </p:nvSpPr>
        <p:spPr>
          <a:xfrm>
            <a:off x="996184" y="3911203"/>
            <a:ext cx="1709670" cy="746975"/>
          </a:xfrm>
          <a:prstGeom prst="rect">
            <a:avLst/>
          </a:prstGeom>
        </p:spPr>
        <p:style>
          <a:lnRef idx="1">
            <a:schemeClr val="accent5"/>
          </a:lnRef>
          <a:fillRef idx="3">
            <a:schemeClr val="accent5"/>
          </a:fillRef>
          <a:effectRef idx="2">
            <a:schemeClr val="accent5"/>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ru-RU" sz="2800" b="1" dirty="0">
                <a:latin typeface="Bahnschrift SemiBold" pitchFamily="34" charset="0"/>
              </a:rPr>
              <a:t>М=∑М1</a:t>
            </a:r>
          </a:p>
        </p:txBody>
      </p:sp>
      <p:sp>
        <p:nvSpPr>
          <p:cNvPr id="10" name="TextBox 9"/>
          <p:cNvSpPr txBox="1"/>
          <p:nvPr/>
        </p:nvSpPr>
        <p:spPr>
          <a:xfrm>
            <a:off x="492618" y="4797152"/>
            <a:ext cx="8105751" cy="369332"/>
          </a:xfrm>
          <a:prstGeom prst="rect">
            <a:avLst/>
          </a:prstGeom>
          <a:noFill/>
        </p:spPr>
        <p:txBody>
          <a:bodyPr wrap="square" rtlCol="0">
            <a:spAutoFit/>
          </a:bodyPr>
          <a:lstStyle/>
          <a:p>
            <a:r>
              <a:rPr lang="ru-RU" dirty="0">
                <a:latin typeface="Bahnschrift SemiBold" pitchFamily="34" charset="0"/>
              </a:rPr>
              <a:t>3) </a:t>
            </a:r>
            <a:r>
              <a:rPr lang="ru-RU" dirty="0" err="1">
                <a:latin typeface="Bahnschrift SemiBold" pitchFamily="34" charset="0"/>
              </a:rPr>
              <a:t>бір</a:t>
            </a:r>
            <a:r>
              <a:rPr lang="ru-RU" dirty="0">
                <a:latin typeface="Bahnschrift SemiBold" pitchFamily="34" charset="0"/>
              </a:rPr>
              <a:t> </a:t>
            </a:r>
            <a:r>
              <a:rPr lang="ru-RU" dirty="0" err="1">
                <a:latin typeface="Bahnschrift SemiBold" pitchFamily="34" charset="0"/>
              </a:rPr>
              <a:t>баллды</a:t>
            </a:r>
            <a:r>
              <a:rPr lang="ru-RU" dirty="0">
                <a:latin typeface="Bahnschrift SemiBold" pitchFamily="34" charset="0"/>
              </a:rPr>
              <a:t> </a:t>
            </a:r>
            <a:r>
              <a:rPr lang="ru-RU" dirty="0" err="1">
                <a:latin typeface="Bahnschrift SemiBold" pitchFamily="34" charset="0"/>
              </a:rPr>
              <a:t>төлеуге</a:t>
            </a:r>
            <a:r>
              <a:rPr lang="ru-RU" dirty="0">
                <a:latin typeface="Bahnschrift SemiBold" pitchFamily="34" charset="0"/>
              </a:rPr>
              <a:t> (</a:t>
            </a:r>
            <a:r>
              <a:rPr lang="en-US" dirty="0">
                <a:latin typeface="Bahnschrift SemiBold" pitchFamily="34" charset="0"/>
              </a:rPr>
              <a:t>d) </a:t>
            </a:r>
            <a:r>
              <a:rPr lang="ru-RU" dirty="0" err="1">
                <a:latin typeface="Bahnschrift SemiBold" pitchFamily="34" charset="0"/>
              </a:rPr>
              <a:t>келетін</a:t>
            </a:r>
            <a:r>
              <a:rPr lang="ru-RU" dirty="0">
                <a:latin typeface="Bahnschrift SemiBold" pitchFamily="34" charset="0"/>
              </a:rPr>
              <a:t> </a:t>
            </a:r>
            <a:r>
              <a:rPr lang="ru-RU" dirty="0" err="1">
                <a:latin typeface="Bahnschrift SemiBold" pitchFamily="34" charset="0"/>
              </a:rPr>
              <a:t>еңбекақы</a:t>
            </a:r>
            <a:r>
              <a:rPr lang="ru-RU" dirty="0">
                <a:latin typeface="Bahnschrift SemiBold" pitchFamily="34" charset="0"/>
              </a:rPr>
              <a:t> </a:t>
            </a:r>
            <a:r>
              <a:rPr lang="ru-RU" dirty="0" err="1">
                <a:latin typeface="Bahnschrift SemiBold" pitchFamily="34" charset="0"/>
              </a:rPr>
              <a:t>қорының</a:t>
            </a:r>
            <a:r>
              <a:rPr lang="ru-RU" dirty="0">
                <a:latin typeface="Bahnschrift SemiBold" pitchFamily="34" charset="0"/>
              </a:rPr>
              <a:t> </a:t>
            </a:r>
            <a:r>
              <a:rPr lang="ru-RU" dirty="0" err="1">
                <a:latin typeface="Bahnschrift SemiBold" pitchFamily="34" charset="0"/>
              </a:rPr>
              <a:t>үлесі</a:t>
            </a:r>
            <a:r>
              <a:rPr lang="ru-RU" dirty="0">
                <a:latin typeface="Bahnschrift SemiBold" pitchFamily="34" charset="0"/>
              </a:rPr>
              <a:t>; </a:t>
            </a:r>
          </a:p>
        </p:txBody>
      </p:sp>
      <p:sp>
        <p:nvSpPr>
          <p:cNvPr id="11" name="Прямоугольник 10"/>
          <p:cNvSpPr/>
          <p:nvPr/>
        </p:nvSpPr>
        <p:spPr>
          <a:xfrm>
            <a:off x="899592" y="5444705"/>
            <a:ext cx="1902854" cy="785611"/>
          </a:xfrm>
          <a:prstGeom prst="rect">
            <a:avLst/>
          </a:prstGeom>
        </p:spPr>
        <p:style>
          <a:lnRef idx="1">
            <a:schemeClr val="accent5"/>
          </a:lnRef>
          <a:fillRef idx="3">
            <a:schemeClr val="accent5"/>
          </a:fillRef>
          <a:effectRef idx="2">
            <a:schemeClr val="accent5"/>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2400" b="1" dirty="0"/>
              <a:t>d = </a:t>
            </a:r>
            <a:r>
              <a:rPr lang="ru-RU" sz="2400" b="1" dirty="0"/>
              <a:t>ФОТ/М </a:t>
            </a:r>
          </a:p>
        </p:txBody>
      </p:sp>
      <p:sp>
        <p:nvSpPr>
          <p:cNvPr id="12" name="TextBox 11"/>
          <p:cNvSpPr txBox="1"/>
          <p:nvPr/>
        </p:nvSpPr>
        <p:spPr>
          <a:xfrm>
            <a:off x="3419872" y="5615165"/>
            <a:ext cx="4758607" cy="400110"/>
          </a:xfrm>
          <a:prstGeom prst="rect">
            <a:avLst/>
          </a:prstGeom>
          <a:noFill/>
        </p:spPr>
        <p:txBody>
          <a:bodyPr wrap="square" rtlCol="0">
            <a:spAutoFit/>
          </a:bodyPr>
          <a:lstStyle/>
          <a:p>
            <a:r>
              <a:rPr lang="ru-RU" sz="2000" dirty="0" err="1">
                <a:latin typeface="Bahnschrift SemiBold" pitchFamily="34" charset="0"/>
              </a:rPr>
              <a:t>мұндағы</a:t>
            </a:r>
            <a:r>
              <a:rPr lang="ru-RU" sz="2000" dirty="0">
                <a:latin typeface="Bahnschrift SemiBold" pitchFamily="34" charset="0"/>
              </a:rPr>
              <a:t> ФОТ - </a:t>
            </a:r>
            <a:r>
              <a:rPr lang="ru-RU" sz="2000" dirty="0" err="1">
                <a:latin typeface="Bahnschrift SemiBold" pitchFamily="34" charset="0"/>
              </a:rPr>
              <a:t>еңбек</a:t>
            </a:r>
            <a:r>
              <a:rPr lang="ru-RU" sz="2000" dirty="0">
                <a:latin typeface="Bahnschrift SemiBold" pitchFamily="34" charset="0"/>
              </a:rPr>
              <a:t> </a:t>
            </a:r>
            <a:r>
              <a:rPr lang="ru-RU" sz="2000" dirty="0" err="1">
                <a:latin typeface="Bahnschrift SemiBold" pitchFamily="34" charset="0"/>
              </a:rPr>
              <a:t>ақы</a:t>
            </a:r>
            <a:r>
              <a:rPr lang="ru-RU" sz="2000" dirty="0">
                <a:latin typeface="Bahnschrift SemiBold" pitchFamily="34" charset="0"/>
              </a:rPr>
              <a:t> </a:t>
            </a:r>
            <a:r>
              <a:rPr lang="ru-RU" sz="2000" dirty="0" err="1">
                <a:latin typeface="Bahnschrift SemiBold" pitchFamily="34" charset="0"/>
              </a:rPr>
              <a:t>қоры</a:t>
            </a:r>
            <a:r>
              <a:rPr lang="ru-RU" sz="2000" dirty="0">
                <a:latin typeface="Bahnschrift SemiBold" pitchFamily="34" charset="0"/>
              </a:rPr>
              <a:t>, </a:t>
            </a:r>
            <a:r>
              <a:rPr lang="ru-RU" sz="2000" dirty="0" err="1">
                <a:latin typeface="Bahnschrift SemiBold" pitchFamily="34" charset="0"/>
              </a:rPr>
              <a:t>теңге</a:t>
            </a:r>
            <a:r>
              <a:rPr lang="ru-RU" sz="2000" dirty="0">
                <a:latin typeface="Bahnschrift SemiBold" pitchFamily="34" charset="0"/>
              </a:rPr>
              <a:t>. </a:t>
            </a:r>
          </a:p>
        </p:txBody>
      </p:sp>
    </p:spTree>
    <p:extLst>
      <p:ext uri="{BB962C8B-B14F-4D97-AF65-F5344CB8AC3E}">
        <p14:creationId xmlns:p14="http://schemas.microsoft.com/office/powerpoint/2010/main" val="228385010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Содержимое 1"/>
          <p:cNvSpPr>
            <a:spLocks noGrp="1"/>
          </p:cNvSpPr>
          <p:nvPr>
            <p:ph idx="1"/>
          </p:nvPr>
        </p:nvSpPr>
        <p:spPr>
          <a:xfrm>
            <a:off x="0" y="260648"/>
            <a:ext cx="9144000" cy="6597352"/>
          </a:xfrm>
        </p:spPr>
        <p:txBody>
          <a:bodyPr>
            <a:normAutofit/>
          </a:bodyPr>
          <a:lstStyle/>
          <a:p>
            <a:pPr algn="ctr"/>
            <a:r>
              <a:rPr lang="ru-RU" sz="3000" b="1" i="1" dirty="0" err="1" smtClean="0">
                <a:latin typeface="Times New Roman" pitchFamily="18" charset="0"/>
                <a:cs typeface="Times New Roman" pitchFamily="18" charset="0"/>
              </a:rPr>
              <a:t>Еңбекақы</a:t>
            </a:r>
            <a:r>
              <a:rPr lang="ru-RU" sz="3000" b="1" i="1" dirty="0" smtClean="0">
                <a:latin typeface="Times New Roman" pitchFamily="18" charset="0"/>
                <a:cs typeface="Times New Roman" pitchFamily="18" charset="0"/>
              </a:rPr>
              <a:t> </a:t>
            </a:r>
            <a:r>
              <a:rPr lang="ru-RU" sz="3000" b="1" i="1" dirty="0" err="1" smtClean="0">
                <a:latin typeface="Times New Roman" pitchFamily="18" charset="0"/>
                <a:cs typeface="Times New Roman" pitchFamily="18" charset="0"/>
              </a:rPr>
              <a:t>төлеудің</a:t>
            </a:r>
            <a:r>
              <a:rPr lang="ru-RU" sz="3000" b="1" i="1" dirty="0" smtClean="0">
                <a:latin typeface="Times New Roman" pitchFamily="18" charset="0"/>
                <a:cs typeface="Times New Roman" pitchFamily="18" charset="0"/>
              </a:rPr>
              <a:t>  </a:t>
            </a:r>
            <a:r>
              <a:rPr lang="ru-RU" sz="3000" b="1" i="1" dirty="0" err="1" smtClean="0">
                <a:latin typeface="Times New Roman" pitchFamily="18" charset="0"/>
                <a:cs typeface="Times New Roman" pitchFamily="18" charset="0"/>
              </a:rPr>
              <a:t>кесімді</a:t>
            </a:r>
            <a:r>
              <a:rPr lang="ru-RU" sz="3000" b="1" i="1" dirty="0" smtClean="0">
                <a:latin typeface="Times New Roman" pitchFamily="18" charset="0"/>
                <a:cs typeface="Times New Roman" pitchFamily="18" charset="0"/>
              </a:rPr>
              <a:t> </a:t>
            </a:r>
            <a:r>
              <a:rPr lang="ru-RU" sz="3000" b="1" i="1" dirty="0" err="1" smtClean="0">
                <a:latin typeface="Times New Roman" pitchFamily="18" charset="0"/>
                <a:cs typeface="Times New Roman" pitchFamily="18" charset="0"/>
              </a:rPr>
              <a:t>немесе</a:t>
            </a:r>
            <a:r>
              <a:rPr lang="ru-RU" sz="3000" b="1" i="1" dirty="0" smtClean="0">
                <a:latin typeface="Times New Roman" pitchFamily="18" charset="0"/>
                <a:cs typeface="Times New Roman" pitchFamily="18" charset="0"/>
              </a:rPr>
              <a:t> </a:t>
            </a:r>
            <a:r>
              <a:rPr lang="ru-RU" sz="3000" b="1" i="1" dirty="0" err="1" smtClean="0">
                <a:latin typeface="Times New Roman" pitchFamily="18" charset="0"/>
                <a:cs typeface="Times New Roman" pitchFamily="18" charset="0"/>
              </a:rPr>
              <a:t>мерзімді</a:t>
            </a:r>
            <a:r>
              <a:rPr lang="ru-RU" sz="3000" b="1" i="1" dirty="0" smtClean="0">
                <a:latin typeface="Times New Roman" pitchFamily="18" charset="0"/>
                <a:cs typeface="Times New Roman" pitchFamily="18" charset="0"/>
              </a:rPr>
              <a:t> </a:t>
            </a:r>
            <a:r>
              <a:rPr lang="ru-RU" sz="3000" b="1" i="1" dirty="0" err="1" smtClean="0">
                <a:latin typeface="Times New Roman" pitchFamily="18" charset="0"/>
                <a:cs typeface="Times New Roman" pitchFamily="18" charset="0"/>
              </a:rPr>
              <a:t>нысанын</a:t>
            </a:r>
            <a:r>
              <a:rPr lang="ru-RU" sz="3000" b="1" i="1" dirty="0" smtClean="0">
                <a:latin typeface="Times New Roman" pitchFamily="18" charset="0"/>
                <a:cs typeface="Times New Roman" pitchFamily="18" charset="0"/>
              </a:rPr>
              <a:t> </a:t>
            </a:r>
            <a:r>
              <a:rPr lang="ru-RU" sz="3000" b="1" i="1" dirty="0" err="1" smtClean="0">
                <a:latin typeface="Times New Roman" pitchFamily="18" charset="0"/>
                <a:cs typeface="Times New Roman" pitchFamily="18" charset="0"/>
              </a:rPr>
              <a:t>таңдау</a:t>
            </a:r>
            <a:r>
              <a:rPr lang="ru-RU" sz="3000" b="1" i="1" dirty="0" smtClean="0">
                <a:latin typeface="Times New Roman" pitchFamily="18" charset="0"/>
                <a:cs typeface="Times New Roman" pitchFamily="18" charset="0"/>
              </a:rPr>
              <a:t> </a:t>
            </a:r>
            <a:r>
              <a:rPr lang="ru-RU" sz="3000" b="1" i="1" dirty="0" err="1" smtClean="0">
                <a:latin typeface="Times New Roman" pitchFamily="18" charset="0"/>
                <a:cs typeface="Times New Roman" pitchFamily="18" charset="0"/>
              </a:rPr>
              <a:t>бірнеше</a:t>
            </a:r>
            <a:r>
              <a:rPr lang="ru-RU" sz="3000" b="1" i="1" dirty="0" smtClean="0">
                <a:latin typeface="Times New Roman" pitchFamily="18" charset="0"/>
                <a:cs typeface="Times New Roman" pitchFamily="18" charset="0"/>
              </a:rPr>
              <a:t> </a:t>
            </a:r>
            <a:r>
              <a:rPr lang="ru-RU" sz="3000" b="1" i="1" dirty="0" err="1" smtClean="0">
                <a:latin typeface="Times New Roman" pitchFamily="18" charset="0"/>
                <a:cs typeface="Times New Roman" pitchFamily="18" charset="0"/>
              </a:rPr>
              <a:t>факторларға</a:t>
            </a:r>
            <a:r>
              <a:rPr lang="ru-RU" sz="3000" b="1" i="1" dirty="0" smtClean="0">
                <a:latin typeface="Times New Roman" pitchFamily="18" charset="0"/>
                <a:cs typeface="Times New Roman" pitchFamily="18" charset="0"/>
              </a:rPr>
              <a:t> </a:t>
            </a:r>
            <a:r>
              <a:rPr lang="ru-RU" sz="3000" b="1" i="1" dirty="0" err="1" smtClean="0">
                <a:latin typeface="Times New Roman" pitchFamily="18" charset="0"/>
                <a:cs typeface="Times New Roman" pitchFamily="18" charset="0"/>
              </a:rPr>
              <a:t>тәуелді</a:t>
            </a:r>
            <a:r>
              <a:rPr lang="ru-RU" sz="3000" b="1" i="1" dirty="0" smtClean="0">
                <a:latin typeface="Times New Roman" pitchFamily="18" charset="0"/>
                <a:cs typeface="Times New Roman" pitchFamily="18" charset="0"/>
              </a:rPr>
              <a:t>:</a:t>
            </a:r>
            <a:endParaRPr lang="ru-RU" sz="3000" b="1" i="1" dirty="0">
              <a:latin typeface="Times New Roman" pitchFamily="18" charset="0"/>
              <a:cs typeface="Times New Roman" pitchFamily="18" charset="0"/>
            </a:endParaRPr>
          </a:p>
        </p:txBody>
      </p:sp>
      <p:sp>
        <p:nvSpPr>
          <p:cNvPr id="6" name="Блок-схема: знак завершения 5"/>
          <p:cNvSpPr/>
          <p:nvPr/>
        </p:nvSpPr>
        <p:spPr>
          <a:xfrm>
            <a:off x="539552" y="1844824"/>
            <a:ext cx="2304256" cy="648072"/>
          </a:xfrm>
          <a:prstGeom prst="flowChartTerminator">
            <a:avLst/>
          </a:prstGeom>
        </p:spPr>
        <p:style>
          <a:lnRef idx="2">
            <a:schemeClr val="accent5"/>
          </a:lnRef>
          <a:fillRef idx="1">
            <a:schemeClr val="lt1"/>
          </a:fillRef>
          <a:effectRef idx="0">
            <a:schemeClr val="accent5"/>
          </a:effectRef>
          <a:fontRef idx="minor">
            <a:schemeClr val="dk1"/>
          </a:fontRef>
        </p:style>
        <p:txBody>
          <a:bodyPr rtlCol="0" anchor="ctr"/>
          <a:lstStyle/>
          <a:p>
            <a:pPr algn="ctr"/>
            <a:r>
              <a:rPr lang="ru-RU" sz="1400" b="1" dirty="0" err="1">
                <a:latin typeface="Times New Roman" pitchFamily="18" charset="0"/>
                <a:cs typeface="Times New Roman" pitchFamily="18" charset="0"/>
              </a:rPr>
              <a:t>қолданылатын жабдықтын сипатына</a:t>
            </a:r>
            <a:endParaRPr lang="ru-RU" sz="1400" b="1" dirty="0">
              <a:latin typeface="Times New Roman" pitchFamily="18" charset="0"/>
              <a:cs typeface="Times New Roman" pitchFamily="18" charset="0"/>
            </a:endParaRPr>
          </a:p>
        </p:txBody>
      </p:sp>
      <p:sp>
        <p:nvSpPr>
          <p:cNvPr id="7" name="Блок-схема: знак завершения 6"/>
          <p:cNvSpPr/>
          <p:nvPr/>
        </p:nvSpPr>
        <p:spPr>
          <a:xfrm>
            <a:off x="539552" y="3140968"/>
            <a:ext cx="2304256" cy="648072"/>
          </a:xfrm>
          <a:prstGeom prst="flowChartTerminator">
            <a:avLst/>
          </a:prstGeom>
        </p:spPr>
        <p:style>
          <a:lnRef idx="2">
            <a:schemeClr val="accent5"/>
          </a:lnRef>
          <a:fillRef idx="1">
            <a:schemeClr val="lt1"/>
          </a:fillRef>
          <a:effectRef idx="0">
            <a:schemeClr val="accent5"/>
          </a:effectRef>
          <a:fontRef idx="minor">
            <a:schemeClr val="dk1"/>
          </a:fontRef>
        </p:style>
        <p:txBody>
          <a:bodyPr rtlCol="0" anchor="ctr"/>
          <a:lstStyle/>
          <a:p>
            <a:pPr algn="ctr"/>
            <a:r>
              <a:rPr lang="ru-RU" sz="1400" b="1" dirty="0" err="1">
                <a:latin typeface="Times New Roman" pitchFamily="18" charset="0"/>
                <a:cs typeface="Times New Roman" pitchFamily="18" charset="0"/>
              </a:rPr>
              <a:t>технологиялық процестің ерекшелігіне</a:t>
            </a:r>
            <a:endParaRPr lang="ru-RU" sz="1400" b="1" dirty="0">
              <a:latin typeface="Times New Roman" pitchFamily="18" charset="0"/>
              <a:cs typeface="Times New Roman" pitchFamily="18" charset="0"/>
            </a:endParaRPr>
          </a:p>
        </p:txBody>
      </p:sp>
      <p:sp>
        <p:nvSpPr>
          <p:cNvPr id="9" name="Блок-схема: знак завершения 8"/>
          <p:cNvSpPr/>
          <p:nvPr/>
        </p:nvSpPr>
        <p:spPr>
          <a:xfrm>
            <a:off x="3347864" y="2492896"/>
            <a:ext cx="2232248" cy="576064"/>
          </a:xfrm>
          <a:prstGeom prst="flowChartTerminator">
            <a:avLst/>
          </a:prstGeom>
        </p:spPr>
        <p:style>
          <a:lnRef idx="2">
            <a:schemeClr val="accent5"/>
          </a:lnRef>
          <a:fillRef idx="1">
            <a:schemeClr val="lt1"/>
          </a:fillRef>
          <a:effectRef idx="0">
            <a:schemeClr val="accent5"/>
          </a:effectRef>
          <a:fontRef idx="minor">
            <a:schemeClr val="dk1"/>
          </a:fontRef>
        </p:style>
        <p:txBody>
          <a:bodyPr rtlCol="0" anchor="ctr"/>
          <a:lstStyle/>
          <a:p>
            <a:pPr algn="ctr"/>
            <a:r>
              <a:rPr lang="ru-RU" dirty="0"/>
              <a:t> </a:t>
            </a:r>
            <a:r>
              <a:rPr lang="ru-RU" sz="1400" b="1" dirty="0" err="1">
                <a:latin typeface="Times New Roman" pitchFamily="18" charset="0"/>
                <a:cs typeface="Times New Roman" pitchFamily="18" charset="0"/>
              </a:rPr>
              <a:t>еңбекті және өндірісті ұйымдастыруға</a:t>
            </a:r>
            <a:endParaRPr lang="ru-RU" sz="1400" b="1" dirty="0">
              <a:latin typeface="Times New Roman" pitchFamily="18" charset="0"/>
              <a:cs typeface="Times New Roman" pitchFamily="18" charset="0"/>
            </a:endParaRPr>
          </a:p>
        </p:txBody>
      </p:sp>
      <p:sp>
        <p:nvSpPr>
          <p:cNvPr id="10" name="Блок-схема: знак завершения 9"/>
          <p:cNvSpPr/>
          <p:nvPr/>
        </p:nvSpPr>
        <p:spPr>
          <a:xfrm>
            <a:off x="6084168" y="1844824"/>
            <a:ext cx="2376264" cy="648072"/>
          </a:xfrm>
          <a:prstGeom prst="flowChartTerminator">
            <a:avLst/>
          </a:prstGeom>
        </p:spPr>
        <p:style>
          <a:lnRef idx="2">
            <a:schemeClr val="accent5"/>
          </a:lnRef>
          <a:fillRef idx="1">
            <a:schemeClr val="lt1"/>
          </a:fillRef>
          <a:effectRef idx="0">
            <a:schemeClr val="accent5"/>
          </a:effectRef>
          <a:fontRef idx="minor">
            <a:schemeClr val="dk1"/>
          </a:fontRef>
        </p:style>
        <p:txBody>
          <a:bodyPr rtlCol="0" anchor="ctr"/>
          <a:lstStyle/>
          <a:p>
            <a:pPr algn="ctr"/>
            <a:r>
              <a:rPr lang="ru-RU" sz="1400" b="1" dirty="0" err="1">
                <a:latin typeface="Times New Roman" pitchFamily="18" charset="0"/>
                <a:cs typeface="Times New Roman" pitchFamily="18" charset="0"/>
              </a:rPr>
              <a:t>материалдық және еңбек ресурстарын</a:t>
            </a:r>
            <a:r>
              <a:rPr lang="ru-RU" sz="1400" b="1" dirty="0">
                <a:latin typeface="Times New Roman" pitchFamily="18" charset="0"/>
                <a:cs typeface="Times New Roman" pitchFamily="18" charset="0"/>
              </a:rPr>
              <a:t> </a:t>
            </a:r>
            <a:r>
              <a:rPr lang="ru-RU" sz="1400" b="1" dirty="0" err="1">
                <a:latin typeface="Times New Roman" pitchFamily="18" charset="0"/>
                <a:cs typeface="Times New Roman" pitchFamily="18" charset="0"/>
              </a:rPr>
              <a:t>пайдалануға</a:t>
            </a:r>
            <a:endParaRPr lang="ru-RU" sz="1400" b="1" dirty="0">
              <a:latin typeface="Times New Roman" pitchFamily="18" charset="0"/>
              <a:cs typeface="Times New Roman" pitchFamily="18" charset="0"/>
            </a:endParaRPr>
          </a:p>
        </p:txBody>
      </p:sp>
      <p:sp>
        <p:nvSpPr>
          <p:cNvPr id="11" name="Блок-схема: знак завершения 10"/>
          <p:cNvSpPr/>
          <p:nvPr/>
        </p:nvSpPr>
        <p:spPr>
          <a:xfrm>
            <a:off x="6084168" y="3140968"/>
            <a:ext cx="2376264" cy="648072"/>
          </a:xfrm>
          <a:prstGeom prst="flowChartTerminator">
            <a:avLst/>
          </a:prstGeom>
        </p:spPr>
        <p:style>
          <a:lnRef idx="2">
            <a:schemeClr val="accent5"/>
          </a:lnRef>
          <a:fillRef idx="1">
            <a:schemeClr val="lt1"/>
          </a:fillRef>
          <a:effectRef idx="0">
            <a:schemeClr val="accent5"/>
          </a:effectRef>
          <a:fontRef idx="minor">
            <a:schemeClr val="dk1"/>
          </a:fontRef>
        </p:style>
        <p:txBody>
          <a:bodyPr rtlCol="0" anchor="ctr"/>
          <a:lstStyle/>
          <a:p>
            <a:pPr algn="ctr"/>
            <a:r>
              <a:rPr lang="ru-RU" sz="1400" b="1" dirty="0" err="1">
                <a:latin typeface="Times New Roman" pitchFamily="18" charset="0"/>
                <a:cs typeface="Times New Roman" pitchFamily="18" charset="0"/>
              </a:rPr>
              <a:t>өнім сапасына</a:t>
            </a:r>
            <a:r>
              <a:rPr lang="ru-RU" sz="1400" b="1" dirty="0">
                <a:latin typeface="Times New Roman" pitchFamily="18" charset="0"/>
                <a:cs typeface="Times New Roman" pitchFamily="18" charset="0"/>
              </a:rPr>
              <a:t> </a:t>
            </a:r>
            <a:r>
              <a:rPr lang="ru-RU" sz="1400" b="1" dirty="0" err="1">
                <a:latin typeface="Times New Roman" pitchFamily="18" charset="0"/>
                <a:cs typeface="Times New Roman" pitchFamily="18" charset="0"/>
              </a:rPr>
              <a:t>қойылатын талаптарға байланысты</a:t>
            </a:r>
            <a:endParaRPr lang="ru-RU" sz="1400" b="1" dirty="0">
              <a:latin typeface="Times New Roman" pitchFamily="18" charset="0"/>
              <a:cs typeface="Times New Roman" pitchFamily="18" charset="0"/>
            </a:endParaRPr>
          </a:p>
        </p:txBody>
      </p:sp>
      <p:cxnSp>
        <p:nvCxnSpPr>
          <p:cNvPr id="13" name="Прямая соединительная линия 12"/>
          <p:cNvCxnSpPr/>
          <p:nvPr/>
        </p:nvCxnSpPr>
        <p:spPr>
          <a:xfrm flipV="1">
            <a:off x="5580112" y="2348880"/>
            <a:ext cx="504056" cy="216024"/>
          </a:xfrm>
          <a:prstGeom prst="line">
            <a:avLst/>
          </a:prstGeom>
        </p:spPr>
        <p:style>
          <a:lnRef idx="1">
            <a:schemeClr val="accent1"/>
          </a:lnRef>
          <a:fillRef idx="0">
            <a:schemeClr val="accent1"/>
          </a:fillRef>
          <a:effectRef idx="0">
            <a:schemeClr val="accent1"/>
          </a:effectRef>
          <a:fontRef idx="minor">
            <a:schemeClr val="tx1"/>
          </a:fontRef>
        </p:style>
      </p:cxnSp>
      <p:cxnSp>
        <p:nvCxnSpPr>
          <p:cNvPr id="15" name="Прямая соединительная линия 14"/>
          <p:cNvCxnSpPr/>
          <p:nvPr/>
        </p:nvCxnSpPr>
        <p:spPr>
          <a:xfrm>
            <a:off x="5508104" y="2996952"/>
            <a:ext cx="576064" cy="288032"/>
          </a:xfrm>
          <a:prstGeom prst="line">
            <a:avLst/>
          </a:prstGeom>
        </p:spPr>
        <p:style>
          <a:lnRef idx="1">
            <a:schemeClr val="accent1"/>
          </a:lnRef>
          <a:fillRef idx="0">
            <a:schemeClr val="accent1"/>
          </a:fillRef>
          <a:effectRef idx="0">
            <a:schemeClr val="accent1"/>
          </a:effectRef>
          <a:fontRef idx="minor">
            <a:schemeClr val="tx1"/>
          </a:fontRef>
        </p:style>
      </p:cxnSp>
      <p:cxnSp>
        <p:nvCxnSpPr>
          <p:cNvPr id="17" name="Прямая соединительная линия 16"/>
          <p:cNvCxnSpPr/>
          <p:nvPr/>
        </p:nvCxnSpPr>
        <p:spPr>
          <a:xfrm flipH="1">
            <a:off x="2843808" y="2996952"/>
            <a:ext cx="576064" cy="288032"/>
          </a:xfrm>
          <a:prstGeom prst="line">
            <a:avLst/>
          </a:prstGeom>
        </p:spPr>
        <p:style>
          <a:lnRef idx="1">
            <a:schemeClr val="accent1"/>
          </a:lnRef>
          <a:fillRef idx="0">
            <a:schemeClr val="accent1"/>
          </a:fillRef>
          <a:effectRef idx="0">
            <a:schemeClr val="accent1"/>
          </a:effectRef>
          <a:fontRef idx="minor">
            <a:schemeClr val="tx1"/>
          </a:fontRef>
        </p:style>
      </p:cxnSp>
      <p:cxnSp>
        <p:nvCxnSpPr>
          <p:cNvPr id="19" name="Прямая соединительная линия 18"/>
          <p:cNvCxnSpPr>
            <a:stCxn id="6" idx="3"/>
          </p:cNvCxnSpPr>
          <p:nvPr/>
        </p:nvCxnSpPr>
        <p:spPr>
          <a:xfrm>
            <a:off x="2843808" y="2168860"/>
            <a:ext cx="648072" cy="324036"/>
          </a:xfrm>
          <a:prstGeom prst="line">
            <a:avLst/>
          </a:prstGeom>
        </p:spPr>
        <p:style>
          <a:lnRef idx="1">
            <a:schemeClr val="accent1"/>
          </a:lnRef>
          <a:fillRef idx="0">
            <a:schemeClr val="accent1"/>
          </a:fillRef>
          <a:effectRef idx="0">
            <a:schemeClr val="accent1"/>
          </a:effectRef>
          <a:fontRef idx="minor">
            <a:schemeClr val="tx1"/>
          </a:fontRef>
        </p:style>
      </p:cxnSp>
    </p:spTree>
    <p:custDataLst>
      <p:tags r:id="rId1"/>
    </p:custDataLst>
  </p:cSld>
  <p:clrMapOvr>
    <a:masterClrMapping/>
  </p:clrMapOvr>
  <p:transition advTm="15640">
    <p:check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bg/>
                                          </p:spTgt>
                                        </p:tgtEl>
                                        <p:attrNameLst>
                                          <p:attrName>style.visibility</p:attrName>
                                        </p:attrNameLst>
                                      </p:cBhvr>
                                      <p:to>
                                        <p:strVal val="visible"/>
                                      </p:to>
                                    </p:set>
                                    <p:animEffect transition="in" filter="fade">
                                      <p:cBhvr>
                                        <p:cTn id="7" dur="2000"/>
                                        <p:tgtEl>
                                          <p:spTgt spid="6">
                                            <p:bg/>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xEl>
                                              <p:pRg st="0" end="0"/>
                                            </p:txEl>
                                          </p:spTgt>
                                        </p:tgtEl>
                                        <p:attrNameLst>
                                          <p:attrName>style.visibility</p:attrName>
                                        </p:attrNameLst>
                                      </p:cBhvr>
                                      <p:to>
                                        <p:strVal val="visible"/>
                                      </p:to>
                                    </p:set>
                                    <p:animEffect transition="in" filter="fade">
                                      <p:cBhvr>
                                        <p:cTn id="12" dur="2000"/>
                                        <p:tgtEl>
                                          <p:spTgt spid="6">
                                            <p:txEl>
                                              <p:pRg st="0" end="0"/>
                                            </p:txEl>
                                          </p:spTgt>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10">
                                            <p:bg/>
                                          </p:spTgt>
                                        </p:tgtEl>
                                        <p:attrNameLst>
                                          <p:attrName>style.visibility</p:attrName>
                                        </p:attrNameLst>
                                      </p:cBhvr>
                                      <p:to>
                                        <p:strVal val="visible"/>
                                      </p:to>
                                    </p:set>
                                    <p:animEffect transition="in" filter="fade">
                                      <p:cBhvr>
                                        <p:cTn id="15" dur="2000"/>
                                        <p:tgtEl>
                                          <p:spTgt spid="10">
                                            <p:bg/>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10">
                                            <p:txEl>
                                              <p:pRg st="0" end="0"/>
                                            </p:txEl>
                                          </p:spTgt>
                                        </p:tgtEl>
                                        <p:attrNameLst>
                                          <p:attrName>style.visibility</p:attrName>
                                        </p:attrNameLst>
                                      </p:cBhvr>
                                      <p:to>
                                        <p:strVal val="visible"/>
                                      </p:to>
                                    </p:set>
                                    <p:animEffect transition="in" filter="fade">
                                      <p:cBhvr>
                                        <p:cTn id="20" dur="2000"/>
                                        <p:tgtEl>
                                          <p:spTgt spid="10">
                                            <p:txEl>
                                              <p:pRg st="0" end="0"/>
                                            </p:txEl>
                                          </p:spTgt>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7">
                                            <p:bg/>
                                          </p:spTgt>
                                        </p:tgtEl>
                                        <p:attrNameLst>
                                          <p:attrName>style.visibility</p:attrName>
                                        </p:attrNameLst>
                                      </p:cBhvr>
                                      <p:to>
                                        <p:strVal val="visible"/>
                                      </p:to>
                                    </p:set>
                                    <p:animEffect transition="in" filter="fade">
                                      <p:cBhvr>
                                        <p:cTn id="23" dur="2000"/>
                                        <p:tgtEl>
                                          <p:spTgt spid="7">
                                            <p:bg/>
                                          </p:spTgt>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7">
                                            <p:txEl>
                                              <p:pRg st="0" end="0"/>
                                            </p:txEl>
                                          </p:spTgt>
                                        </p:tgtEl>
                                        <p:attrNameLst>
                                          <p:attrName>style.visibility</p:attrName>
                                        </p:attrNameLst>
                                      </p:cBhvr>
                                      <p:to>
                                        <p:strVal val="visible"/>
                                      </p:to>
                                    </p:set>
                                    <p:animEffect transition="in" filter="fade">
                                      <p:cBhvr>
                                        <p:cTn id="28" dur="2000"/>
                                        <p:tgtEl>
                                          <p:spTgt spid="7">
                                            <p:txEl>
                                              <p:pRg st="0" end="0"/>
                                            </p:txEl>
                                          </p:spTgt>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11">
                                            <p:bg/>
                                          </p:spTgt>
                                        </p:tgtEl>
                                        <p:attrNameLst>
                                          <p:attrName>style.visibility</p:attrName>
                                        </p:attrNameLst>
                                      </p:cBhvr>
                                      <p:to>
                                        <p:strVal val="visible"/>
                                      </p:to>
                                    </p:set>
                                    <p:animEffect transition="in" filter="fade">
                                      <p:cBhvr>
                                        <p:cTn id="31" dur="2000"/>
                                        <p:tgtEl>
                                          <p:spTgt spid="11">
                                            <p:bg/>
                                          </p:spTgt>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grpId="0" nodeType="clickEffect">
                                  <p:stCondLst>
                                    <p:cond delay="0"/>
                                  </p:stCondLst>
                                  <p:childTnLst>
                                    <p:set>
                                      <p:cBhvr>
                                        <p:cTn id="35" dur="1" fill="hold">
                                          <p:stCondLst>
                                            <p:cond delay="0"/>
                                          </p:stCondLst>
                                        </p:cTn>
                                        <p:tgtEl>
                                          <p:spTgt spid="11">
                                            <p:txEl>
                                              <p:pRg st="0" end="0"/>
                                            </p:txEl>
                                          </p:spTgt>
                                        </p:tgtEl>
                                        <p:attrNameLst>
                                          <p:attrName>style.visibility</p:attrName>
                                        </p:attrNameLst>
                                      </p:cBhvr>
                                      <p:to>
                                        <p:strVal val="visible"/>
                                      </p:to>
                                    </p:set>
                                    <p:animEffect transition="in" filter="fade">
                                      <p:cBhvr>
                                        <p:cTn id="36" dur="2000"/>
                                        <p:tgtEl>
                                          <p:spTgt spid="11">
                                            <p:txEl>
                                              <p:pRg st="0" end="0"/>
                                            </p:txEl>
                                          </p:spTgt>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9">
                                            <p:bg/>
                                          </p:spTgt>
                                        </p:tgtEl>
                                        <p:attrNameLst>
                                          <p:attrName>style.visibility</p:attrName>
                                        </p:attrNameLst>
                                      </p:cBhvr>
                                      <p:to>
                                        <p:strVal val="visible"/>
                                      </p:to>
                                    </p:set>
                                    <p:animEffect transition="in" filter="fade">
                                      <p:cBhvr>
                                        <p:cTn id="39" dur="2000"/>
                                        <p:tgtEl>
                                          <p:spTgt spid="9">
                                            <p:bg/>
                                          </p:spTgt>
                                        </p:tgtEl>
                                      </p:cBhvr>
                                    </p:animEffect>
                                  </p:childTnLst>
                                </p:cTn>
                              </p:par>
                            </p:childTnLst>
                          </p:cTn>
                        </p:par>
                      </p:childTnLst>
                    </p:cTn>
                  </p:par>
                  <p:par>
                    <p:cTn id="40" fill="hold">
                      <p:stCondLst>
                        <p:cond delay="indefinite"/>
                      </p:stCondLst>
                      <p:childTnLst>
                        <p:par>
                          <p:cTn id="41" fill="hold">
                            <p:stCondLst>
                              <p:cond delay="0"/>
                            </p:stCondLst>
                            <p:childTnLst>
                              <p:par>
                                <p:cTn id="42" presetID="10" presetClass="entr" presetSubtype="0" fill="hold" grpId="0" nodeType="clickEffect">
                                  <p:stCondLst>
                                    <p:cond delay="0"/>
                                  </p:stCondLst>
                                  <p:childTnLst>
                                    <p:set>
                                      <p:cBhvr>
                                        <p:cTn id="43" dur="1" fill="hold">
                                          <p:stCondLst>
                                            <p:cond delay="0"/>
                                          </p:stCondLst>
                                        </p:cTn>
                                        <p:tgtEl>
                                          <p:spTgt spid="9">
                                            <p:txEl>
                                              <p:pRg st="0" end="0"/>
                                            </p:txEl>
                                          </p:spTgt>
                                        </p:tgtEl>
                                        <p:attrNameLst>
                                          <p:attrName>style.visibility</p:attrName>
                                        </p:attrNameLst>
                                      </p:cBhvr>
                                      <p:to>
                                        <p:strVal val="visible"/>
                                      </p:to>
                                    </p:set>
                                    <p:animEffect transition="in" filter="fade">
                                      <p:cBhvr>
                                        <p:cTn id="44" dur="2000"/>
                                        <p:tgtEl>
                                          <p:spTgt spid="9">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animBg="1"/>
      <p:bldP spid="7" grpId="0" build="p" animBg="1"/>
      <p:bldP spid="9" grpId="0" build="p" animBg="1"/>
      <p:bldP spid="10" grpId="0" build="p" animBg="1"/>
      <p:bldP spid="11" grpId="0" build="p"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a:xfrm>
            <a:off x="107504" y="274638"/>
            <a:ext cx="8856984" cy="1143000"/>
          </a:xfrm>
        </p:spPr>
        <p:txBody>
          <a:bodyPr>
            <a:normAutofit/>
          </a:bodyPr>
          <a:lstStyle/>
          <a:p>
            <a:r>
              <a:rPr lang="ru-RU" sz="2800" dirty="0" err="1">
                <a:latin typeface="Times New Roman" pitchFamily="18" charset="0"/>
                <a:cs typeface="Times New Roman" pitchFamily="18" charset="0"/>
              </a:rPr>
              <a:t>Қызметкердің</a:t>
            </a:r>
            <a:r>
              <a:rPr lang="ru-RU" sz="2800" dirty="0">
                <a:latin typeface="Times New Roman" pitchFamily="18" charset="0"/>
                <a:cs typeface="Times New Roman" pitchFamily="18" charset="0"/>
              </a:rPr>
              <a:t> </a:t>
            </a:r>
            <a:r>
              <a:rPr lang="ru-RU" sz="2800" dirty="0" err="1">
                <a:latin typeface="Times New Roman" pitchFamily="18" charset="0"/>
                <a:cs typeface="Times New Roman" pitchFamily="18" charset="0"/>
              </a:rPr>
              <a:t>жалақысынан</a:t>
            </a:r>
            <a:r>
              <a:rPr lang="ru-RU" sz="2800" dirty="0">
                <a:latin typeface="Times New Roman" pitchFamily="18" charset="0"/>
                <a:cs typeface="Times New Roman" pitchFamily="18" charset="0"/>
              </a:rPr>
              <a:t>  бухгалтерия </a:t>
            </a:r>
            <a:r>
              <a:rPr lang="ru-RU" sz="2800" dirty="0" smtClean="0">
                <a:latin typeface="Times New Roman" pitchFamily="18" charset="0"/>
                <a:cs typeface="Times New Roman" pitchFamily="18" charset="0"/>
              </a:rPr>
              <a:t/>
            </a:r>
            <a:br>
              <a:rPr lang="ru-RU" sz="2800" dirty="0" smtClean="0">
                <a:latin typeface="Times New Roman" pitchFamily="18" charset="0"/>
                <a:cs typeface="Times New Roman" pitchFamily="18" charset="0"/>
              </a:rPr>
            </a:br>
            <a:r>
              <a:rPr lang="ru-RU" sz="2800" dirty="0" err="1" smtClean="0">
                <a:latin typeface="Times New Roman" pitchFamily="18" charset="0"/>
                <a:cs typeface="Times New Roman" pitchFamily="18" charset="0"/>
              </a:rPr>
              <a:t>ұсталымдарының</a:t>
            </a:r>
            <a:r>
              <a:rPr lang="ru-RU" sz="2800" dirty="0" smtClean="0">
                <a:latin typeface="Times New Roman" pitchFamily="18" charset="0"/>
                <a:cs typeface="Times New Roman" pitchFamily="18" charset="0"/>
              </a:rPr>
              <a:t> </a:t>
            </a:r>
            <a:r>
              <a:rPr lang="ru-RU" sz="2800" dirty="0" err="1">
                <a:latin typeface="Times New Roman" pitchFamily="18" charset="0"/>
                <a:cs typeface="Times New Roman" pitchFamily="18" charset="0"/>
              </a:rPr>
              <a:t>мынадай</a:t>
            </a:r>
            <a:r>
              <a:rPr lang="ru-RU" sz="2800" dirty="0">
                <a:latin typeface="Times New Roman" pitchFamily="18" charset="0"/>
                <a:cs typeface="Times New Roman" pitchFamily="18" charset="0"/>
              </a:rPr>
              <a:t>  </a:t>
            </a:r>
            <a:r>
              <a:rPr lang="ru-RU" sz="2800" dirty="0" err="1">
                <a:latin typeface="Times New Roman" pitchFamily="18" charset="0"/>
                <a:cs typeface="Times New Roman" pitchFamily="18" charset="0"/>
              </a:rPr>
              <a:t>түрлерін</a:t>
            </a:r>
            <a:r>
              <a:rPr lang="ru-RU" sz="2800" dirty="0">
                <a:latin typeface="Times New Roman" pitchFamily="18" charset="0"/>
                <a:cs typeface="Times New Roman" pitchFamily="18" charset="0"/>
              </a:rPr>
              <a:t> </a:t>
            </a:r>
            <a:r>
              <a:rPr lang="ru-RU" sz="2800" dirty="0" err="1">
                <a:latin typeface="Times New Roman" pitchFamily="18" charset="0"/>
                <a:cs typeface="Times New Roman" pitchFamily="18" charset="0"/>
              </a:rPr>
              <a:t>ұстап</a:t>
            </a:r>
            <a:r>
              <a:rPr lang="ru-RU" sz="2800" dirty="0">
                <a:latin typeface="Times New Roman" pitchFamily="18" charset="0"/>
                <a:cs typeface="Times New Roman" pitchFamily="18" charset="0"/>
              </a:rPr>
              <a:t> </a:t>
            </a:r>
            <a:r>
              <a:rPr lang="ru-RU" sz="2800" dirty="0" err="1">
                <a:latin typeface="Times New Roman" pitchFamily="18" charset="0"/>
                <a:cs typeface="Times New Roman" pitchFamily="18" charset="0"/>
              </a:rPr>
              <a:t>қалады</a:t>
            </a:r>
            <a:r>
              <a:rPr lang="ru-RU" sz="2800" dirty="0">
                <a:latin typeface="Times New Roman" pitchFamily="18" charset="0"/>
                <a:cs typeface="Times New Roman" pitchFamily="18" charset="0"/>
              </a:rPr>
              <a:t>:</a:t>
            </a:r>
            <a:endParaRPr lang="ru-RU" sz="2800" dirty="0"/>
          </a:p>
        </p:txBody>
      </p:sp>
      <p:sp>
        <p:nvSpPr>
          <p:cNvPr id="4" name="Прямоугольник 3"/>
          <p:cNvSpPr/>
          <p:nvPr/>
        </p:nvSpPr>
        <p:spPr>
          <a:xfrm>
            <a:off x="611560" y="1628800"/>
            <a:ext cx="8280920" cy="3416320"/>
          </a:xfrm>
          <a:prstGeom prst="rect">
            <a:avLst/>
          </a:prstGeom>
        </p:spPr>
        <p:txBody>
          <a:bodyPr wrap="square">
            <a:spAutoFit/>
          </a:bodyPr>
          <a:lstStyle/>
          <a:p>
            <a:r>
              <a:rPr lang="ru-RU" dirty="0" smtClean="0"/>
              <a:t>1)   </a:t>
            </a:r>
            <a:r>
              <a:rPr lang="ru-RU" dirty="0" err="1" smtClean="0">
                <a:latin typeface="Times New Roman" pitchFamily="18" charset="0"/>
                <a:cs typeface="Times New Roman" pitchFamily="18" charset="0"/>
              </a:rPr>
              <a:t>зейнетақы</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қорына</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салықтар</a:t>
            </a:r>
            <a:r>
              <a:rPr lang="ru-RU" dirty="0" smtClean="0">
                <a:latin typeface="Times New Roman" pitchFamily="18" charset="0"/>
                <a:cs typeface="Times New Roman" pitchFamily="18" charset="0"/>
              </a:rPr>
              <a:t> мен </a:t>
            </a:r>
            <a:r>
              <a:rPr lang="ru-RU" dirty="0" err="1" smtClean="0">
                <a:latin typeface="Times New Roman" pitchFamily="18" charset="0"/>
                <a:cs typeface="Times New Roman" pitchFamily="18" charset="0"/>
              </a:rPr>
              <a:t>салымдарды</a:t>
            </a:r>
            <a:r>
              <a:rPr lang="ru-RU" dirty="0" smtClean="0">
                <a:latin typeface="Times New Roman" pitchFamily="18" charset="0"/>
                <a:cs typeface="Times New Roman" pitchFamily="18" charset="0"/>
              </a:rPr>
              <a:t>;</a:t>
            </a:r>
          </a:p>
          <a:p>
            <a:r>
              <a:rPr lang="ru-RU" dirty="0" smtClean="0">
                <a:latin typeface="Times New Roman" pitchFamily="18" charset="0"/>
                <a:cs typeface="Times New Roman" pitchFamily="18" charset="0"/>
              </a:rPr>
              <a:t>2)    </a:t>
            </a:r>
            <a:r>
              <a:rPr lang="ru-RU" dirty="0" smtClean="0">
                <a:latin typeface="Times New Roman" pitchFamily="18" charset="0"/>
                <a:cs typeface="Times New Roman" pitchFamily="18" charset="0"/>
              </a:rPr>
              <a:t>сот </a:t>
            </a:r>
            <a:r>
              <a:rPr lang="ru-RU" dirty="0" err="1" smtClean="0">
                <a:latin typeface="Times New Roman" pitchFamily="18" charset="0"/>
                <a:cs typeface="Times New Roman" pitchFamily="18" charset="0"/>
              </a:rPr>
              <a:t>шешімдерін</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және</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езге</a:t>
            </a:r>
            <a:r>
              <a:rPr lang="ru-RU" dirty="0" smtClean="0">
                <a:latin typeface="Times New Roman" pitchFamily="18" charset="0"/>
                <a:cs typeface="Times New Roman" pitchFamily="18" charset="0"/>
              </a:rPr>
              <a:t> де </a:t>
            </a:r>
            <a:r>
              <a:rPr lang="ru-RU" dirty="0" err="1" smtClean="0">
                <a:latin typeface="Times New Roman" pitchFamily="18" charset="0"/>
                <a:cs typeface="Times New Roman" pitchFamily="18" charset="0"/>
              </a:rPr>
              <a:t>атқарушылық</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құжаттарды</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соның</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ішінде</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айыппұлды</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орындау</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үшін</a:t>
            </a:r>
            <a:r>
              <a:rPr lang="ru-RU" dirty="0" smtClean="0">
                <a:latin typeface="Times New Roman" pitchFamily="18" charset="0"/>
                <a:cs typeface="Times New Roman" pitchFamily="18" charset="0"/>
              </a:rPr>
              <a:t>;</a:t>
            </a:r>
          </a:p>
          <a:p>
            <a:r>
              <a:rPr lang="ru-RU" dirty="0" smtClean="0">
                <a:latin typeface="Times New Roman" pitchFamily="18" charset="0"/>
                <a:cs typeface="Times New Roman" pitchFamily="18" charset="0"/>
              </a:rPr>
              <a:t>3)   </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жалақы</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есебінде</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берілген</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жұмсалмаған</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авансты</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қайтару</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үшін</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қате</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есептің</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нәтижесінде</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артық</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төленген</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сомаларды</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қайтару</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үшін</a:t>
            </a:r>
            <a:r>
              <a:rPr lang="ru-RU" dirty="0" smtClean="0">
                <a:latin typeface="Times New Roman" pitchFamily="18" charset="0"/>
                <a:cs typeface="Times New Roman" pitchFamily="18" charset="0"/>
              </a:rPr>
              <a:t>;</a:t>
            </a:r>
          </a:p>
          <a:p>
            <a:r>
              <a:rPr lang="ru-RU" dirty="0" smtClean="0">
                <a:latin typeface="Times New Roman" pitchFamily="18" charset="0"/>
                <a:cs typeface="Times New Roman" pitchFamily="18" charset="0"/>
              </a:rPr>
              <a:t>4)    </a:t>
            </a:r>
            <a:r>
              <a:rPr lang="ru-RU" dirty="0" err="1" smtClean="0">
                <a:latin typeface="Times New Roman" pitchFamily="18" charset="0"/>
                <a:cs typeface="Times New Roman" pitchFamily="18" charset="0"/>
              </a:rPr>
              <a:t>қызметкерді</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кінәсі</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бойынша</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кызметтен</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босатқан</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кезде</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жұмыс</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істемеген</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күндері</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үшін</a:t>
            </a:r>
            <a:r>
              <a:rPr lang="ru-RU" dirty="0" smtClean="0">
                <a:latin typeface="Times New Roman" pitchFamily="18" charset="0"/>
                <a:cs typeface="Times New Roman" pitchFamily="18" charset="0"/>
              </a:rPr>
              <a:t>;</a:t>
            </a:r>
          </a:p>
          <a:p>
            <a:r>
              <a:rPr lang="ru-RU" dirty="0" smtClean="0">
                <a:latin typeface="Times New Roman" pitchFamily="18" charset="0"/>
                <a:cs typeface="Times New Roman" pitchFamily="18" charset="0"/>
              </a:rPr>
              <a:t>5)    </a:t>
            </a:r>
            <a:r>
              <a:rPr lang="ru-RU" dirty="0" err="1" smtClean="0">
                <a:latin typeface="Times New Roman" pitchFamily="18" charset="0"/>
                <a:cs typeface="Times New Roman" pitchFamily="18" charset="0"/>
              </a:rPr>
              <a:t>егер</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зиянның</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мөлшері</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айлық</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жалақыдан</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аспаса</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қызметкердің</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кінәсі</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бойынша</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өндіріске</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келтірілген</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зиянды</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өтеу</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үшін</a:t>
            </a:r>
            <a:r>
              <a:rPr lang="ru-RU" dirty="0" smtClean="0">
                <a:latin typeface="Times New Roman" pitchFamily="18" charset="0"/>
                <a:cs typeface="Times New Roman" pitchFamily="18" charset="0"/>
              </a:rPr>
              <a:t>.</a:t>
            </a:r>
          </a:p>
          <a:p>
            <a:pPr marL="342900" indent="-342900">
              <a:buFont typeface="+mj-lt"/>
              <a:buAutoNum type="arabicParenR" startAt="6"/>
            </a:pPr>
            <a:r>
              <a:rPr lang="ru-RU" dirty="0" err="1" smtClean="0">
                <a:latin typeface="Times New Roman" pitchFamily="18" charset="0"/>
                <a:cs typeface="Times New Roman" pitchFamily="18" charset="0"/>
              </a:rPr>
              <a:t>Табыс</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салығын;</a:t>
            </a:r>
            <a:endParaRPr lang="ru-RU" dirty="0" smtClean="0">
              <a:latin typeface="Times New Roman" pitchFamily="18" charset="0"/>
              <a:cs typeface="Times New Roman" pitchFamily="18" charset="0"/>
            </a:endParaRPr>
          </a:p>
          <a:p>
            <a:pPr marL="342900" indent="-342900">
              <a:buFont typeface="+mj-lt"/>
              <a:buAutoNum type="arabicParenR" startAt="6"/>
            </a:pPr>
            <a:r>
              <a:rPr lang="ru-RU" dirty="0" err="1" smtClean="0">
                <a:latin typeface="Times New Roman" pitchFamily="18" charset="0"/>
                <a:cs typeface="Times New Roman" pitchFamily="18" charset="0"/>
              </a:rPr>
              <a:t>Орындаушы</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қағаздар бойынша</a:t>
            </a:r>
            <a:r>
              <a:rPr lang="ru-RU" dirty="0" smtClean="0">
                <a:latin typeface="Times New Roman" pitchFamily="18" charset="0"/>
                <a:cs typeface="Times New Roman" pitchFamily="18" charset="0"/>
              </a:rPr>
              <a:t>;</a:t>
            </a:r>
          </a:p>
          <a:p>
            <a:pPr marL="342900" indent="-342900">
              <a:buFont typeface="+mj-lt"/>
              <a:buAutoNum type="arabicParenR" startAt="6"/>
            </a:pPr>
            <a:r>
              <a:rPr lang="ru-RU" dirty="0" err="1" smtClean="0">
                <a:latin typeface="Times New Roman" pitchFamily="18" charset="0"/>
                <a:cs typeface="Times New Roman" pitchFamily="18" charset="0"/>
              </a:rPr>
              <a:t>Жазбаша</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тапсырмалар</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жеке</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сақтандыру шарттары</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бойынша</a:t>
            </a:r>
            <a:r>
              <a:rPr lang="ru-RU" dirty="0" smtClean="0">
                <a:latin typeface="Times New Roman" pitchFamily="18" charset="0"/>
                <a:cs typeface="Times New Roman" pitchFamily="18" charset="0"/>
              </a:rPr>
              <a:t>;</a:t>
            </a:r>
          </a:p>
        </p:txBody>
      </p:sp>
    </p:spTree>
    <p:extLst>
      <p:ext uri="{BB962C8B-B14F-4D97-AF65-F5344CB8AC3E}">
        <p14:creationId xmlns:p14="http://schemas.microsoft.com/office/powerpoint/2010/main" val="136604047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95536" y="2780928"/>
            <a:ext cx="8280920" cy="417530"/>
          </a:xfrm>
        </p:spPr>
        <p:txBody>
          <a:bodyPr>
            <a:noAutofit/>
          </a:bodyPr>
          <a:lstStyle/>
          <a:p>
            <a:pPr algn="just"/>
            <a:r>
              <a:rPr lang="kk-KZ" sz="2400" b="1" dirty="0" smtClean="0">
                <a:solidFill>
                  <a:srgbClr val="0070C0"/>
                </a:solidFill>
                <a:effectLst/>
                <a:latin typeface="Times New Roman" panose="02020603050405020304" pitchFamily="18" charset="0"/>
                <a:cs typeface="Times New Roman" panose="02020603050405020304" pitchFamily="18" charset="0"/>
              </a:rPr>
              <a:t/>
            </a:r>
            <a:br>
              <a:rPr lang="kk-KZ" sz="2400" b="1" dirty="0" smtClean="0">
                <a:solidFill>
                  <a:srgbClr val="0070C0"/>
                </a:solidFill>
                <a:effectLst/>
                <a:latin typeface="Times New Roman" panose="02020603050405020304" pitchFamily="18" charset="0"/>
                <a:cs typeface="Times New Roman" panose="02020603050405020304" pitchFamily="18" charset="0"/>
              </a:rPr>
            </a:br>
            <a:r>
              <a:rPr lang="kk-KZ" sz="2400" b="1" dirty="0" smtClean="0">
                <a:solidFill>
                  <a:srgbClr val="0070C0"/>
                </a:solidFill>
                <a:effectLst/>
                <a:latin typeface="Times New Roman" panose="02020603050405020304" pitchFamily="18" charset="0"/>
                <a:cs typeface="Times New Roman" panose="02020603050405020304" pitchFamily="18" charset="0"/>
              </a:rPr>
              <a:t/>
            </a:r>
            <a:br>
              <a:rPr lang="kk-KZ" sz="2400" b="1" dirty="0" smtClean="0">
                <a:solidFill>
                  <a:srgbClr val="0070C0"/>
                </a:solidFill>
                <a:effectLst/>
                <a:latin typeface="Times New Roman" panose="02020603050405020304" pitchFamily="18" charset="0"/>
                <a:cs typeface="Times New Roman" panose="02020603050405020304" pitchFamily="18" charset="0"/>
              </a:rPr>
            </a:br>
            <a:r>
              <a:rPr lang="kk-KZ" sz="2400" dirty="0" smtClean="0">
                <a:solidFill>
                  <a:srgbClr val="FF0000"/>
                </a:solidFill>
                <a:effectLst/>
                <a:latin typeface="Times New Roman" panose="02020603050405020304" pitchFamily="18" charset="0"/>
                <a:cs typeface="Times New Roman" panose="02020603050405020304" pitchFamily="18" charset="0"/>
              </a:rPr>
              <a:t>Уақыттан тыс атқарылған жұмысқа </a:t>
            </a:r>
            <a:r>
              <a:rPr lang="kk-KZ" sz="2400" b="0" dirty="0" smtClean="0">
                <a:solidFill>
                  <a:srgbClr val="002060"/>
                </a:solidFill>
                <a:effectLst/>
                <a:latin typeface="Times New Roman" panose="02020603050405020304" pitchFamily="18" charset="0"/>
                <a:cs typeface="Times New Roman" panose="02020603050405020304" pitchFamily="18" charset="0"/>
              </a:rPr>
              <a:t>ақы төлеу</a:t>
            </a:r>
            <a:r>
              <a:rPr lang="ru-RU" sz="2400" b="0" dirty="0" smtClean="0">
                <a:solidFill>
                  <a:srgbClr val="0070C0"/>
                </a:solidFill>
                <a:effectLst/>
                <a:latin typeface="Times New Roman" panose="02020603050405020304" pitchFamily="18" charset="0"/>
                <a:cs typeface="Times New Roman" panose="02020603050405020304" pitchFamily="18" charset="0"/>
              </a:rPr>
              <a:t/>
            </a:r>
            <a:br>
              <a:rPr lang="ru-RU" sz="2400" b="0" dirty="0" smtClean="0">
                <a:solidFill>
                  <a:srgbClr val="0070C0"/>
                </a:solidFill>
                <a:effectLst/>
                <a:latin typeface="Times New Roman" panose="02020603050405020304" pitchFamily="18" charset="0"/>
                <a:cs typeface="Times New Roman" panose="02020603050405020304" pitchFamily="18" charset="0"/>
              </a:rPr>
            </a:br>
            <a:r>
              <a:rPr lang="ru-RU" sz="2400" dirty="0" smtClean="0">
                <a:solidFill>
                  <a:srgbClr val="FF0000"/>
                </a:solidFill>
                <a:effectLst/>
                <a:latin typeface="Times New Roman" panose="02020603050405020304" pitchFamily="18" charset="0"/>
                <a:cs typeface="Times New Roman" panose="02020603050405020304" pitchFamily="18" charset="0"/>
              </a:rPr>
              <a:t>1,5</a:t>
            </a:r>
            <a:r>
              <a:rPr lang="ru-RU" sz="2400" b="0" dirty="0" smtClean="0">
                <a:solidFill>
                  <a:srgbClr val="FF0000"/>
                </a:solidFill>
                <a:effectLst/>
                <a:latin typeface="Times New Roman" panose="02020603050405020304" pitchFamily="18" charset="0"/>
                <a:cs typeface="Times New Roman" panose="02020603050405020304" pitchFamily="18" charset="0"/>
              </a:rPr>
              <a:t> </a:t>
            </a:r>
            <a:r>
              <a:rPr lang="ru-RU" sz="2400" b="0" dirty="0" err="1" smtClean="0">
                <a:solidFill>
                  <a:srgbClr val="FF0000"/>
                </a:solidFill>
                <a:effectLst/>
                <a:latin typeface="Times New Roman" panose="02020603050405020304" pitchFamily="18" charset="0"/>
                <a:cs typeface="Times New Roman" panose="02020603050405020304" pitchFamily="18" charset="0"/>
              </a:rPr>
              <a:t>мөлшерден</a:t>
            </a:r>
            <a:r>
              <a:rPr lang="ru-RU" sz="2400" b="0" dirty="0" smtClean="0">
                <a:solidFill>
                  <a:srgbClr val="0070C0"/>
                </a:solidFill>
                <a:effectLst/>
                <a:latin typeface="Times New Roman" panose="02020603050405020304" pitchFamily="18" charset="0"/>
                <a:cs typeface="Times New Roman" panose="02020603050405020304" pitchFamily="18" charset="0"/>
              </a:rPr>
              <a:t> </a:t>
            </a:r>
            <a:r>
              <a:rPr lang="ru-RU" sz="2400" b="0" dirty="0" smtClean="0">
                <a:solidFill>
                  <a:srgbClr val="002060"/>
                </a:solidFill>
                <a:effectLst/>
                <a:latin typeface="Times New Roman" panose="02020603050405020304" pitchFamily="18" charset="0"/>
                <a:cs typeface="Times New Roman" panose="02020603050405020304" pitchFamily="18" charset="0"/>
              </a:rPr>
              <a:t>кем </a:t>
            </a:r>
            <a:r>
              <a:rPr lang="ru-RU" sz="2400" b="0" dirty="0" err="1" smtClean="0">
                <a:solidFill>
                  <a:srgbClr val="002060"/>
                </a:solidFill>
                <a:effectLst/>
                <a:latin typeface="Times New Roman" panose="02020603050405020304" pitchFamily="18" charset="0"/>
                <a:cs typeface="Times New Roman" panose="02020603050405020304" pitchFamily="18" charset="0"/>
              </a:rPr>
              <a:t>емес</a:t>
            </a:r>
            <a:r>
              <a:rPr lang="ru-RU" sz="2400" b="0" dirty="0" smtClean="0">
                <a:solidFill>
                  <a:srgbClr val="002060"/>
                </a:solidFill>
                <a:effectLst/>
                <a:latin typeface="Times New Roman" panose="02020603050405020304" pitchFamily="18" charset="0"/>
                <a:cs typeface="Times New Roman" panose="02020603050405020304" pitchFamily="18" charset="0"/>
              </a:rPr>
              <a:t> </a:t>
            </a:r>
            <a:r>
              <a:rPr lang="ru-RU" sz="2400" b="0" dirty="0" err="1">
                <a:solidFill>
                  <a:srgbClr val="002060"/>
                </a:solidFill>
                <a:effectLst/>
                <a:latin typeface="Times New Roman" panose="02020603050405020304" pitchFamily="18" charset="0"/>
                <a:cs typeface="Times New Roman" panose="02020603050405020304" pitchFamily="18" charset="0"/>
              </a:rPr>
              <a:t>төленбейді</a:t>
            </a:r>
            <a:r>
              <a:rPr lang="ru-RU" sz="2400" b="0" dirty="0" smtClean="0">
                <a:solidFill>
                  <a:srgbClr val="002060"/>
                </a:solidFill>
                <a:effectLst/>
                <a:latin typeface="Times New Roman" panose="02020603050405020304" pitchFamily="18" charset="0"/>
                <a:cs typeface="Times New Roman" panose="02020603050405020304" pitchFamily="18" charset="0"/>
              </a:rPr>
              <a:t/>
            </a:r>
            <a:br>
              <a:rPr lang="ru-RU" sz="2400" b="0" dirty="0" smtClean="0">
                <a:solidFill>
                  <a:srgbClr val="002060"/>
                </a:solidFill>
                <a:effectLst/>
                <a:latin typeface="Times New Roman" panose="02020603050405020304" pitchFamily="18" charset="0"/>
                <a:cs typeface="Times New Roman" panose="02020603050405020304" pitchFamily="18" charset="0"/>
              </a:rPr>
            </a:br>
            <a:r>
              <a:rPr lang="ru-RU" sz="2400" b="0" dirty="0" smtClean="0">
                <a:solidFill>
                  <a:srgbClr val="002060"/>
                </a:solidFill>
                <a:effectLst/>
                <a:latin typeface="Times New Roman" panose="02020603050405020304" pitchFamily="18" charset="0"/>
                <a:cs typeface="Times New Roman" panose="02020603050405020304" pitchFamily="18" charset="0"/>
              </a:rPr>
              <a:t/>
            </a:r>
            <a:br>
              <a:rPr lang="ru-RU" sz="2400" b="0" dirty="0" smtClean="0">
                <a:solidFill>
                  <a:srgbClr val="002060"/>
                </a:solidFill>
                <a:effectLst/>
                <a:latin typeface="Times New Roman" panose="02020603050405020304" pitchFamily="18" charset="0"/>
                <a:cs typeface="Times New Roman" panose="02020603050405020304" pitchFamily="18" charset="0"/>
              </a:rPr>
            </a:br>
            <a:r>
              <a:rPr lang="kk-KZ" sz="2400" dirty="0" smtClean="0">
                <a:solidFill>
                  <a:srgbClr val="FF0000"/>
                </a:solidFill>
                <a:effectLst/>
                <a:latin typeface="Times New Roman" panose="02020603050405020304" pitchFamily="18" charset="0"/>
                <a:cs typeface="Times New Roman" panose="02020603050405020304" pitchFamily="18" charset="0"/>
              </a:rPr>
              <a:t>Мереке және демалыс күндері </a:t>
            </a:r>
            <a:r>
              <a:rPr lang="kk-KZ" sz="2400" b="0" dirty="0" smtClean="0">
                <a:solidFill>
                  <a:srgbClr val="002060"/>
                </a:solidFill>
                <a:effectLst/>
                <a:latin typeface="Times New Roman" panose="02020603050405020304" pitchFamily="18" charset="0"/>
                <a:cs typeface="Times New Roman" panose="02020603050405020304" pitchFamily="18" charset="0"/>
              </a:rPr>
              <a:t>жасалған </a:t>
            </a:r>
            <a:r>
              <a:rPr lang="kk-KZ" sz="2400" b="0" dirty="0">
                <a:solidFill>
                  <a:srgbClr val="002060"/>
                </a:solidFill>
                <a:effectLst/>
                <a:latin typeface="Times New Roman" panose="02020603050405020304" pitchFamily="18" charset="0"/>
                <a:cs typeface="Times New Roman" panose="02020603050405020304" pitchFamily="18" charset="0"/>
              </a:rPr>
              <a:t>жұмысқа </a:t>
            </a:r>
            <a:r>
              <a:rPr lang="kk-KZ" sz="2400" b="0" dirty="0" smtClean="0">
                <a:solidFill>
                  <a:srgbClr val="002060"/>
                </a:solidFill>
                <a:effectLst/>
                <a:latin typeface="Times New Roman" panose="02020603050405020304" pitchFamily="18" charset="0"/>
                <a:cs typeface="Times New Roman" panose="02020603050405020304" pitchFamily="18" charset="0"/>
              </a:rPr>
              <a:t>еңбекақы  </a:t>
            </a:r>
            <a:r>
              <a:rPr lang="kk-KZ" sz="2400" dirty="0" smtClean="0">
                <a:solidFill>
                  <a:srgbClr val="FF0000"/>
                </a:solidFill>
                <a:effectLst/>
                <a:latin typeface="Times New Roman" panose="02020603050405020304" pitchFamily="18" charset="0"/>
                <a:cs typeface="Times New Roman" panose="02020603050405020304" pitchFamily="18" charset="0"/>
              </a:rPr>
              <a:t>2 есе </a:t>
            </a:r>
            <a:r>
              <a:rPr lang="kk-KZ" sz="2400" b="0" dirty="0">
                <a:solidFill>
                  <a:srgbClr val="002060"/>
                </a:solidFill>
                <a:effectLst/>
                <a:latin typeface="Times New Roman" panose="02020603050405020304" pitchFamily="18" charset="0"/>
                <a:cs typeface="Times New Roman" panose="02020603050405020304" pitchFamily="18" charset="0"/>
              </a:rPr>
              <a:t>мөлшерде төленеді: еңбегіне қарай төленетіндерге — екі еселенген бағалау бойынша; ақы еңбегіне сағаттық немесе күндік ставкалар бойынша төленетін қызметкерлерге — егер мереке күнгі жұмыс, жұмыс уақытының айлық нормасы шегінде істелсе, еңбекақысының үстіне бір сағаттық немесе күндік </a:t>
            </a:r>
            <a:r>
              <a:rPr lang="kk-KZ" sz="2400" b="0" dirty="0" smtClean="0">
                <a:solidFill>
                  <a:srgbClr val="002060"/>
                </a:solidFill>
                <a:effectLst/>
                <a:latin typeface="Times New Roman" panose="02020603050405020304" pitchFamily="18" charset="0"/>
                <a:cs typeface="Times New Roman" panose="02020603050405020304" pitchFamily="18" charset="0"/>
              </a:rPr>
              <a:t>ставка мөлшерінде</a:t>
            </a:r>
            <a:r>
              <a:rPr lang="kk-KZ" sz="2400" b="0" dirty="0">
                <a:solidFill>
                  <a:srgbClr val="002060"/>
                </a:solidFill>
                <a:effectLst/>
                <a:latin typeface="Times New Roman" panose="02020603050405020304" pitchFamily="18" charset="0"/>
                <a:cs typeface="Times New Roman" panose="02020603050405020304" pitchFamily="18" charset="0"/>
              </a:rPr>
              <a:t>, егер жұмыс айлық нормадан тыс жасалған болса, онда еңбекақысының үстіне екі сағаттық немесе күндік ставка мөлшерінде төленеді. Барлық қызметкерлерге мереке немесе демалыс күндері жұмыс істеген нақты сағаттары үшін көтеріңкі мөлшерде еңбекақы төленеді.</a:t>
            </a:r>
            <a:endParaRPr lang="ru-RU" sz="2400" b="0" dirty="0">
              <a:solidFill>
                <a:srgbClr val="002060"/>
              </a:solidFill>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70508966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kk-KZ" sz="2800" dirty="0" smtClean="0">
                <a:latin typeface="Times New Roman" panose="02020603050405020304" pitchFamily="18" charset="0"/>
                <a:cs typeface="Times New Roman" panose="02020603050405020304" pitchFamily="18" charset="0"/>
              </a:rPr>
              <a:t>Еңбек ақыдан міндетті ұсталымдар</a:t>
            </a:r>
            <a:endParaRPr lang="ru-RU" sz="2800" dirty="0">
              <a:latin typeface="Times New Roman" panose="02020603050405020304" pitchFamily="18" charset="0"/>
              <a:cs typeface="Times New Roman" panose="02020603050405020304" pitchFamily="18" charset="0"/>
            </a:endParaRPr>
          </a:p>
        </p:txBody>
      </p:sp>
      <p:sp>
        <p:nvSpPr>
          <p:cNvPr id="3" name="Содержимое 2"/>
          <p:cNvSpPr>
            <a:spLocks noGrp="1"/>
          </p:cNvSpPr>
          <p:nvPr>
            <p:ph sz="quarter" idx="1"/>
          </p:nvPr>
        </p:nvSpPr>
        <p:spPr/>
        <p:txBody>
          <a:bodyPr>
            <a:normAutofit/>
          </a:bodyPr>
          <a:lstStyle/>
          <a:p>
            <a:r>
              <a:rPr lang="kk-KZ" sz="2400" dirty="0" smtClean="0">
                <a:solidFill>
                  <a:srgbClr val="7030A0"/>
                </a:solidFill>
                <a:latin typeface="Times New Roman" panose="02020603050405020304" pitchFamily="18" charset="0"/>
                <a:cs typeface="Times New Roman" panose="02020603050405020304" pitchFamily="18" charset="0"/>
              </a:rPr>
              <a:t>Зейнет ақы қорына – 10 </a:t>
            </a:r>
            <a:r>
              <a:rPr lang="ru-RU" sz="2400" dirty="0" smtClean="0">
                <a:solidFill>
                  <a:srgbClr val="7030A0"/>
                </a:solidFill>
                <a:latin typeface="Times New Roman" panose="02020603050405020304" pitchFamily="18" charset="0"/>
                <a:cs typeface="Times New Roman" panose="02020603050405020304" pitchFamily="18" charset="0"/>
              </a:rPr>
              <a:t>%;</a:t>
            </a:r>
          </a:p>
          <a:p>
            <a:r>
              <a:rPr lang="ru-RU" sz="2400" dirty="0" err="1" smtClean="0">
                <a:solidFill>
                  <a:srgbClr val="7030A0"/>
                </a:solidFill>
                <a:latin typeface="Times New Roman" panose="02020603050405020304" pitchFamily="18" charset="0"/>
                <a:cs typeface="Times New Roman" panose="02020603050405020304" pitchFamily="18" charset="0"/>
              </a:rPr>
              <a:t>Жеке</a:t>
            </a:r>
            <a:r>
              <a:rPr lang="ru-RU" sz="2400" dirty="0" smtClean="0">
                <a:solidFill>
                  <a:srgbClr val="7030A0"/>
                </a:solidFill>
                <a:latin typeface="Times New Roman" panose="02020603050405020304" pitchFamily="18" charset="0"/>
                <a:cs typeface="Times New Roman" panose="02020603050405020304" pitchFamily="18" charset="0"/>
              </a:rPr>
              <a:t> </a:t>
            </a:r>
            <a:r>
              <a:rPr lang="ru-RU" sz="2400" dirty="0" err="1" smtClean="0">
                <a:solidFill>
                  <a:srgbClr val="7030A0"/>
                </a:solidFill>
                <a:latin typeface="Times New Roman" panose="02020603050405020304" pitchFamily="18" charset="0"/>
                <a:cs typeface="Times New Roman" panose="02020603050405020304" pitchFamily="18" charset="0"/>
              </a:rPr>
              <a:t>табыс</a:t>
            </a:r>
            <a:r>
              <a:rPr lang="ru-RU" sz="2400" dirty="0" smtClean="0">
                <a:solidFill>
                  <a:srgbClr val="7030A0"/>
                </a:solidFill>
                <a:latin typeface="Times New Roman" panose="02020603050405020304" pitchFamily="18" charset="0"/>
                <a:cs typeface="Times New Roman" panose="02020603050405020304" pitchFamily="18" charset="0"/>
              </a:rPr>
              <a:t> </a:t>
            </a:r>
            <a:r>
              <a:rPr lang="ru-RU" sz="2400" dirty="0" err="1" smtClean="0">
                <a:solidFill>
                  <a:srgbClr val="7030A0"/>
                </a:solidFill>
                <a:latin typeface="Times New Roman" panose="02020603050405020304" pitchFamily="18" charset="0"/>
                <a:cs typeface="Times New Roman" panose="02020603050405020304" pitchFamily="18" charset="0"/>
              </a:rPr>
              <a:t>салығы</a:t>
            </a:r>
            <a:r>
              <a:rPr lang="ru-RU" sz="2400" dirty="0" smtClean="0">
                <a:solidFill>
                  <a:srgbClr val="7030A0"/>
                </a:solidFill>
                <a:latin typeface="Times New Roman" panose="02020603050405020304" pitchFamily="18" charset="0"/>
                <a:cs typeface="Times New Roman" panose="02020603050405020304" pitchFamily="18" charset="0"/>
              </a:rPr>
              <a:t> – 10 %;</a:t>
            </a:r>
          </a:p>
          <a:p>
            <a:r>
              <a:rPr lang="kk-KZ" sz="2400" dirty="0" smtClean="0">
                <a:solidFill>
                  <a:srgbClr val="7030A0"/>
                </a:solidFill>
                <a:latin typeface="Times New Roman" panose="02020603050405020304" pitchFamily="18" charset="0"/>
                <a:cs typeface="Times New Roman" panose="02020603050405020304" pitchFamily="18" charset="0"/>
              </a:rPr>
              <a:t>Кәсіпорынның ішкі талаптарына сәйкес – мөлшері есеп саясатында немесе басқада ішкі құжаттарда көрсетіледі.</a:t>
            </a:r>
            <a:endParaRPr lang="ru-RU" sz="2400" dirty="0">
              <a:solidFill>
                <a:srgbClr val="7030A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26837987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kk-KZ" sz="3200" dirty="0" smtClean="0">
                <a:solidFill>
                  <a:srgbClr val="7030A0"/>
                </a:solidFill>
                <a:effectLst/>
                <a:latin typeface="Times New Roman" panose="02020603050405020304" pitchFamily="18" charset="0"/>
                <a:cs typeface="Times New Roman" panose="02020603050405020304" pitchFamily="18" charset="0"/>
              </a:rPr>
              <a:t>Зейнетақы қорына ұсталу тәртібі</a:t>
            </a:r>
            <a:endParaRPr lang="ru-RU" sz="3200" dirty="0">
              <a:solidFill>
                <a:srgbClr val="7030A0"/>
              </a:solidFill>
              <a:effectLst/>
              <a:latin typeface="Times New Roman" panose="02020603050405020304" pitchFamily="18" charset="0"/>
              <a:cs typeface="Times New Roman" panose="02020603050405020304" pitchFamily="18" charset="0"/>
            </a:endParaRPr>
          </a:p>
        </p:txBody>
      </p:sp>
      <p:sp>
        <p:nvSpPr>
          <p:cNvPr id="3" name="Содержимое 2"/>
          <p:cNvSpPr>
            <a:spLocks noGrp="1"/>
          </p:cNvSpPr>
          <p:nvPr>
            <p:ph sz="quarter" idx="1"/>
          </p:nvPr>
        </p:nvSpPr>
        <p:spPr/>
        <p:txBody>
          <a:bodyPr/>
          <a:lstStyle/>
          <a:p>
            <a:r>
              <a:rPr lang="kk-KZ" dirty="0" smtClean="0">
                <a:latin typeface="Times New Roman" panose="02020603050405020304" pitchFamily="18" charset="0"/>
                <a:cs typeface="Times New Roman" panose="02020603050405020304" pitchFamily="18" charset="0"/>
              </a:rPr>
              <a:t>Есептелінген еңбек ақыдан 10  пайыз мөлшерінде;</a:t>
            </a:r>
          </a:p>
          <a:p>
            <a:r>
              <a:rPr lang="kk-KZ" dirty="0" smtClean="0">
                <a:latin typeface="Times New Roman" panose="02020603050405020304" pitchFamily="18" charset="0"/>
                <a:cs typeface="Times New Roman" panose="02020603050405020304" pitchFamily="18" charset="0"/>
              </a:rPr>
              <a:t>Мысалы: Есепті кезеңде менеджерге 85000 тг негізгі еңбекақысы, 25000 тг пайыздық үстеме, 20000 тг мерекеге қарсы сый ақы есептелінді:</a:t>
            </a:r>
          </a:p>
          <a:p>
            <a:r>
              <a:rPr lang="kk-KZ" dirty="0" smtClean="0">
                <a:latin typeface="Times New Roman" panose="02020603050405020304" pitchFamily="18" charset="0"/>
                <a:cs typeface="Times New Roman" panose="02020603050405020304" pitchFamily="18" charset="0"/>
              </a:rPr>
              <a:t>Зейнетақы қорына ұсталым сомасы </a:t>
            </a:r>
            <a:r>
              <a:rPr lang="ru-RU" dirty="0" smtClean="0">
                <a:latin typeface="Times New Roman" panose="02020603050405020304" pitchFamily="18" charset="0"/>
                <a:cs typeface="Times New Roman" panose="02020603050405020304" pitchFamily="18" charset="0"/>
              </a:rPr>
              <a:t>= </a:t>
            </a:r>
          </a:p>
          <a:p>
            <a:r>
              <a:rPr lang="ru-RU" dirty="0" smtClean="0">
                <a:latin typeface="Times New Roman" panose="02020603050405020304" pitchFamily="18" charset="0"/>
                <a:cs typeface="Times New Roman" panose="02020603050405020304" pitchFamily="18" charset="0"/>
              </a:rPr>
              <a:t>85000+25000+20000= 130000 </a:t>
            </a:r>
            <a:r>
              <a:rPr lang="ru-RU" dirty="0" err="1" smtClean="0">
                <a:latin typeface="Times New Roman" panose="02020603050405020304" pitchFamily="18" charset="0"/>
                <a:cs typeface="Times New Roman" panose="02020603050405020304" pitchFamily="18" charset="0"/>
              </a:rPr>
              <a:t>тг</a:t>
            </a:r>
            <a:r>
              <a:rPr lang="ru-RU" dirty="0" smtClean="0">
                <a:latin typeface="Times New Roman" panose="02020603050405020304" pitchFamily="18" charset="0"/>
                <a:cs typeface="Times New Roman" panose="02020603050405020304" pitchFamily="18" charset="0"/>
              </a:rPr>
              <a:t> * 10% </a:t>
            </a:r>
            <a:r>
              <a:rPr lang="ru-RU" b="1" dirty="0" smtClean="0">
                <a:latin typeface="Times New Roman" panose="02020603050405020304" pitchFamily="18" charset="0"/>
                <a:cs typeface="Times New Roman" panose="02020603050405020304" pitchFamily="18" charset="0"/>
              </a:rPr>
              <a:t>= </a:t>
            </a:r>
          </a:p>
          <a:p>
            <a:pPr>
              <a:buNone/>
            </a:pPr>
            <a:r>
              <a:rPr lang="ru-RU" b="1" dirty="0" smtClean="0">
                <a:latin typeface="Times New Roman" panose="02020603050405020304" pitchFamily="18" charset="0"/>
                <a:cs typeface="Times New Roman" panose="02020603050405020304" pitchFamily="18" charset="0"/>
              </a:rPr>
              <a:t>     </a:t>
            </a:r>
            <a:r>
              <a:rPr lang="ru-RU" b="1" u="sng" dirty="0" smtClean="0">
                <a:latin typeface="Times New Roman" panose="02020603050405020304" pitchFamily="18" charset="0"/>
                <a:cs typeface="Times New Roman" panose="02020603050405020304" pitchFamily="18" charset="0"/>
              </a:rPr>
              <a:t>13000 </a:t>
            </a:r>
            <a:r>
              <a:rPr lang="ru-RU" b="1" u="sng" dirty="0" err="1" smtClean="0">
                <a:latin typeface="Times New Roman" panose="02020603050405020304" pitchFamily="18" charset="0"/>
                <a:cs typeface="Times New Roman" panose="02020603050405020304" pitchFamily="18" charset="0"/>
              </a:rPr>
              <a:t>тг</a:t>
            </a:r>
            <a:r>
              <a:rPr lang="ru-RU" b="1" u="sng" dirty="0" smtClean="0">
                <a:latin typeface="Times New Roman" panose="02020603050405020304" pitchFamily="18" charset="0"/>
                <a:cs typeface="Times New Roman" panose="02020603050405020304" pitchFamily="18" charset="0"/>
              </a:rPr>
              <a:t> </a:t>
            </a:r>
            <a:endParaRPr lang="ru-RU" b="1" u="sng"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73830807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404664"/>
            <a:ext cx="8229600" cy="1143000"/>
          </a:xfrm>
        </p:spPr>
        <p:txBody>
          <a:bodyPr>
            <a:normAutofit/>
          </a:bodyPr>
          <a:lstStyle/>
          <a:p>
            <a:r>
              <a:rPr lang="ru-RU" sz="2800" dirty="0" err="1" smtClean="0">
                <a:solidFill>
                  <a:srgbClr val="7030A0"/>
                </a:solidFill>
                <a:effectLst/>
                <a:latin typeface="Times New Roman" panose="02020603050405020304" pitchFamily="18" charset="0"/>
                <a:cs typeface="Times New Roman" panose="02020603050405020304" pitchFamily="18" charset="0"/>
              </a:rPr>
              <a:t>Жеке</a:t>
            </a:r>
            <a:r>
              <a:rPr lang="ru-RU" sz="2800" dirty="0" smtClean="0">
                <a:solidFill>
                  <a:srgbClr val="7030A0"/>
                </a:solidFill>
                <a:effectLst/>
                <a:latin typeface="Times New Roman" panose="02020603050405020304" pitchFamily="18" charset="0"/>
                <a:cs typeface="Times New Roman" panose="02020603050405020304" pitchFamily="18" charset="0"/>
              </a:rPr>
              <a:t> </a:t>
            </a:r>
            <a:r>
              <a:rPr lang="ru-RU" sz="2800" dirty="0" err="1" smtClean="0">
                <a:solidFill>
                  <a:srgbClr val="7030A0"/>
                </a:solidFill>
                <a:effectLst/>
                <a:latin typeface="Times New Roman" panose="02020603050405020304" pitchFamily="18" charset="0"/>
                <a:cs typeface="Times New Roman" panose="02020603050405020304" pitchFamily="18" charset="0"/>
              </a:rPr>
              <a:t>табыс</a:t>
            </a:r>
            <a:r>
              <a:rPr lang="ru-RU" sz="2800" dirty="0" smtClean="0">
                <a:solidFill>
                  <a:srgbClr val="7030A0"/>
                </a:solidFill>
                <a:effectLst/>
                <a:latin typeface="Times New Roman" panose="02020603050405020304" pitchFamily="18" charset="0"/>
                <a:cs typeface="Times New Roman" panose="02020603050405020304" pitchFamily="18" charset="0"/>
              </a:rPr>
              <a:t> </a:t>
            </a:r>
            <a:r>
              <a:rPr lang="ru-RU" sz="2800" dirty="0" err="1" smtClean="0">
                <a:solidFill>
                  <a:srgbClr val="7030A0"/>
                </a:solidFill>
                <a:effectLst/>
                <a:latin typeface="Times New Roman" panose="02020603050405020304" pitchFamily="18" charset="0"/>
                <a:cs typeface="Times New Roman" panose="02020603050405020304" pitchFamily="18" charset="0"/>
              </a:rPr>
              <a:t>салы</a:t>
            </a:r>
            <a:r>
              <a:rPr lang="kk-KZ" sz="2800" dirty="0" smtClean="0">
                <a:solidFill>
                  <a:srgbClr val="7030A0"/>
                </a:solidFill>
                <a:effectLst/>
                <a:latin typeface="Times New Roman" panose="02020603050405020304" pitchFamily="18" charset="0"/>
                <a:cs typeface="Times New Roman" panose="02020603050405020304" pitchFamily="18" charset="0"/>
              </a:rPr>
              <a:t>ғын есептеу</a:t>
            </a:r>
            <a:endParaRPr lang="ru-RU" sz="2800" dirty="0">
              <a:solidFill>
                <a:srgbClr val="7030A0"/>
              </a:solidFill>
              <a:effectLst/>
              <a:latin typeface="Times New Roman" panose="02020603050405020304" pitchFamily="18" charset="0"/>
              <a:cs typeface="Times New Roman" panose="02020603050405020304" pitchFamily="18" charset="0"/>
            </a:endParaRPr>
          </a:p>
        </p:txBody>
      </p:sp>
      <p:sp>
        <p:nvSpPr>
          <p:cNvPr id="3" name="Содержимое 2"/>
          <p:cNvSpPr>
            <a:spLocks noGrp="1"/>
          </p:cNvSpPr>
          <p:nvPr>
            <p:ph sz="quarter" idx="1"/>
          </p:nvPr>
        </p:nvSpPr>
        <p:spPr/>
        <p:txBody>
          <a:bodyPr/>
          <a:lstStyle/>
          <a:p>
            <a:r>
              <a:rPr lang="kk-KZ" u="sng" dirty="0" smtClean="0">
                <a:latin typeface="Times New Roman" panose="02020603050405020304" pitchFamily="18" charset="0"/>
                <a:cs typeface="Times New Roman" panose="02020603050405020304" pitchFamily="18" charset="0"/>
              </a:rPr>
              <a:t>Мысалы: </a:t>
            </a:r>
            <a:r>
              <a:rPr lang="kk-KZ" dirty="0" smtClean="0">
                <a:latin typeface="Times New Roman" panose="02020603050405020304" pitchFamily="18" charset="0"/>
                <a:cs typeface="Times New Roman" panose="02020603050405020304" pitchFamily="18" charset="0"/>
              </a:rPr>
              <a:t>Есепті кезеңде менеджерге 85000 тг негізгі еңбекақысы, 25000 тг пайыздық үстеме, 20000 тг мерекеге қарсы сый ақы есептелінді:</a:t>
            </a:r>
          </a:p>
          <a:p>
            <a:r>
              <a:rPr lang="kk-KZ" dirty="0" smtClean="0">
                <a:latin typeface="Times New Roman" panose="02020603050405020304" pitchFamily="18" charset="0"/>
                <a:cs typeface="Times New Roman" panose="02020603050405020304" pitchFamily="18" charset="0"/>
              </a:rPr>
              <a:t>Есептелінген жеке табыс салығы </a:t>
            </a:r>
            <a:r>
              <a:rPr lang="ru-RU" dirty="0" smtClean="0">
                <a:latin typeface="Times New Roman" panose="02020603050405020304" pitchFamily="18" charset="0"/>
                <a:cs typeface="Times New Roman" panose="02020603050405020304" pitchFamily="18" charset="0"/>
              </a:rPr>
              <a:t>= </a:t>
            </a:r>
          </a:p>
          <a:p>
            <a:r>
              <a:rPr lang="ru-RU" dirty="0" smtClean="0">
                <a:latin typeface="Times New Roman" panose="02020603050405020304" pitchFamily="18" charset="0"/>
                <a:cs typeface="Times New Roman" panose="02020603050405020304" pitchFamily="18" charset="0"/>
              </a:rPr>
              <a:t>85000+25000+20000= 130000 </a:t>
            </a:r>
            <a:r>
              <a:rPr lang="ru-RU" dirty="0" err="1" smtClean="0">
                <a:latin typeface="Times New Roman" panose="02020603050405020304" pitchFamily="18" charset="0"/>
                <a:cs typeface="Times New Roman" panose="02020603050405020304" pitchFamily="18" charset="0"/>
              </a:rPr>
              <a:t>тг</a:t>
            </a:r>
            <a:r>
              <a:rPr lang="ru-RU" dirty="0" smtClean="0">
                <a:latin typeface="Times New Roman" panose="02020603050405020304" pitchFamily="18" charset="0"/>
                <a:cs typeface="Times New Roman" panose="02020603050405020304" pitchFamily="18" charset="0"/>
              </a:rPr>
              <a:t> – 13000 </a:t>
            </a:r>
            <a:r>
              <a:rPr lang="ru-RU" dirty="0" err="1" smtClean="0">
                <a:latin typeface="Times New Roman" panose="02020603050405020304" pitchFamily="18" charset="0"/>
                <a:cs typeface="Times New Roman" panose="02020603050405020304" pitchFamily="18" charset="0"/>
              </a:rPr>
              <a:t>тг</a:t>
            </a:r>
            <a:r>
              <a:rPr lang="ru-RU" dirty="0" smtClean="0">
                <a:latin typeface="Times New Roman" panose="02020603050405020304" pitchFamily="18" charset="0"/>
                <a:cs typeface="Times New Roman" panose="02020603050405020304" pitchFamily="18" charset="0"/>
              </a:rPr>
              <a:t> (</a:t>
            </a:r>
            <a:r>
              <a:rPr lang="kk-KZ" dirty="0" smtClean="0">
                <a:latin typeface="Times New Roman" panose="02020603050405020304" pitchFamily="18" charset="0"/>
                <a:cs typeface="Times New Roman" panose="02020603050405020304" pitchFamily="18" charset="0"/>
              </a:rPr>
              <a:t>зейнетақы қорына аударым</a:t>
            </a:r>
            <a:r>
              <a:rPr lang="ru-RU" dirty="0" smtClean="0">
                <a:latin typeface="Times New Roman" panose="02020603050405020304" pitchFamily="18" charset="0"/>
                <a:cs typeface="Times New Roman" panose="02020603050405020304" pitchFamily="18" charset="0"/>
              </a:rPr>
              <a:t>) – </a:t>
            </a:r>
            <a:r>
              <a:rPr lang="ru-RU" dirty="0" smtClean="0">
                <a:latin typeface="Times New Roman" panose="02020603050405020304" pitchFamily="18" charset="0"/>
                <a:cs typeface="Times New Roman" panose="02020603050405020304" pitchFamily="18" charset="0"/>
              </a:rPr>
              <a:t>42500 </a:t>
            </a:r>
            <a:r>
              <a:rPr lang="ru-RU" dirty="0" err="1" smtClean="0">
                <a:latin typeface="Times New Roman" panose="02020603050405020304" pitchFamily="18" charset="0"/>
                <a:cs typeface="Times New Roman" panose="02020603050405020304" pitchFamily="18" charset="0"/>
              </a:rPr>
              <a:t>тг</a:t>
            </a:r>
            <a:r>
              <a:rPr lang="ru-RU" dirty="0" smtClean="0">
                <a:latin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cs typeface="Times New Roman" panose="02020603050405020304" pitchFamily="18" charset="0"/>
              </a:rPr>
              <a:t>минималды</a:t>
            </a:r>
            <a:r>
              <a:rPr lang="ru-RU" dirty="0" smtClean="0">
                <a:latin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cs typeface="Times New Roman" panose="02020603050405020304" pitchFamily="18" charset="0"/>
              </a:rPr>
              <a:t>еңбекақы</a:t>
            </a:r>
            <a:r>
              <a:rPr lang="ru-RU" dirty="0" smtClean="0">
                <a:latin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cs typeface="Times New Roman" panose="02020603050405020304" pitchFamily="18" charset="0"/>
              </a:rPr>
              <a:t>мөлшері</a:t>
            </a:r>
            <a:r>
              <a:rPr lang="ru-RU" dirty="0" smtClean="0">
                <a:latin typeface="Times New Roman" panose="02020603050405020304" pitchFamily="18" charset="0"/>
                <a:cs typeface="Times New Roman" panose="02020603050405020304" pitchFamily="18" charset="0"/>
              </a:rPr>
              <a:t>) = </a:t>
            </a:r>
            <a:r>
              <a:rPr lang="ru-RU" dirty="0" smtClean="0">
                <a:latin typeface="Times New Roman" panose="02020603050405020304" pitchFamily="18" charset="0"/>
                <a:cs typeface="Times New Roman" panose="02020603050405020304" pitchFamily="18" charset="0"/>
              </a:rPr>
              <a:t>74500 </a:t>
            </a:r>
            <a:r>
              <a:rPr lang="ru-RU" dirty="0" smtClean="0">
                <a:latin typeface="Times New Roman" panose="02020603050405020304" pitchFamily="18" charset="0"/>
                <a:cs typeface="Times New Roman" panose="02020603050405020304" pitchFamily="18" charset="0"/>
              </a:rPr>
              <a:t>*10 %= </a:t>
            </a:r>
            <a:r>
              <a:rPr lang="ru-RU" b="1" u="sng" dirty="0" smtClean="0">
                <a:latin typeface="Times New Roman" panose="02020603050405020304" pitchFamily="18" charset="0"/>
                <a:cs typeface="Times New Roman" panose="02020603050405020304" pitchFamily="18" charset="0"/>
              </a:rPr>
              <a:t>7450 </a:t>
            </a:r>
            <a:r>
              <a:rPr lang="ru-RU" b="1" u="sng" dirty="0" err="1" smtClean="0">
                <a:latin typeface="Times New Roman" panose="02020603050405020304" pitchFamily="18" charset="0"/>
                <a:cs typeface="Times New Roman" panose="02020603050405020304" pitchFamily="18" charset="0"/>
              </a:rPr>
              <a:t>тг</a:t>
            </a:r>
            <a:r>
              <a:rPr lang="ru-RU" b="1" u="sng" dirty="0" smtClean="0">
                <a:latin typeface="Times New Roman" panose="02020603050405020304" pitchFamily="18" charset="0"/>
                <a:cs typeface="Times New Roman" panose="02020603050405020304" pitchFamily="18" charset="0"/>
              </a:rPr>
              <a:t> </a:t>
            </a:r>
            <a:endParaRPr lang="ru-RU" b="1" u="sng" dirty="0" smtClean="0">
              <a:latin typeface="Times New Roman" panose="02020603050405020304" pitchFamily="18" charset="0"/>
              <a:cs typeface="Times New Roman" panose="02020603050405020304" pitchFamily="18" charset="0"/>
            </a:endParaRPr>
          </a:p>
          <a:p>
            <a:endParaRPr lang="ru-RU"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33218527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p:txBody>
          <a:bodyPr>
            <a:normAutofit/>
          </a:bodyPr>
          <a:lstStyle/>
          <a:p>
            <a:r>
              <a:rPr lang="kk-KZ" sz="2400" dirty="0" smtClean="0">
                <a:solidFill>
                  <a:srgbClr val="7030A0"/>
                </a:solidFill>
                <a:effectLst/>
              </a:rPr>
              <a:t>Еңбекақы есебі бойынша шоттар корреспонденциясы</a:t>
            </a:r>
            <a:endParaRPr lang="ru-RU" sz="2400" dirty="0">
              <a:solidFill>
                <a:srgbClr val="7030A0"/>
              </a:solidFill>
              <a:effectLst/>
            </a:endParaRPr>
          </a:p>
        </p:txBody>
      </p:sp>
      <p:sp>
        <p:nvSpPr>
          <p:cNvPr id="4" name="Прямоугольник 3"/>
          <p:cNvSpPr/>
          <p:nvPr/>
        </p:nvSpPr>
        <p:spPr>
          <a:xfrm>
            <a:off x="539552" y="1556792"/>
            <a:ext cx="8064896" cy="4247317"/>
          </a:xfrm>
          <a:prstGeom prst="rect">
            <a:avLst/>
          </a:prstGeom>
        </p:spPr>
        <p:style>
          <a:lnRef idx="2">
            <a:schemeClr val="accent2"/>
          </a:lnRef>
          <a:fillRef idx="1">
            <a:schemeClr val="lt1"/>
          </a:fillRef>
          <a:effectRef idx="0">
            <a:schemeClr val="accent2"/>
          </a:effectRef>
          <a:fontRef idx="minor">
            <a:schemeClr val="dk1"/>
          </a:fontRef>
        </p:style>
        <p:txBody>
          <a:bodyPr wrap="square">
            <a:spAutoFit/>
          </a:bodyPr>
          <a:lstStyle/>
          <a:p>
            <a:r>
              <a:rPr lang="ru-RU" dirty="0" err="1"/>
              <a:t>Еңбек</a:t>
            </a:r>
            <a:r>
              <a:rPr lang="ru-RU" dirty="0"/>
              <a:t> </a:t>
            </a:r>
            <a:r>
              <a:rPr lang="ru-RU" dirty="0" err="1"/>
              <a:t>ақыны</a:t>
            </a:r>
            <a:r>
              <a:rPr lang="ru-RU" dirty="0"/>
              <a:t> </a:t>
            </a:r>
            <a:r>
              <a:rPr lang="ru-RU" dirty="0" err="1"/>
              <a:t>есептегенде</a:t>
            </a:r>
            <a:r>
              <a:rPr lang="ru-RU" dirty="0"/>
              <a:t> 3350 </a:t>
            </a:r>
            <a:r>
              <a:rPr lang="ru-RU" dirty="0" err="1"/>
              <a:t>шоты</a:t>
            </a:r>
            <a:r>
              <a:rPr lang="ru-RU" dirty="0"/>
              <a:t> </a:t>
            </a:r>
            <a:r>
              <a:rPr lang="ru-RU" dirty="0" err="1"/>
              <a:t>кредиттеледі</a:t>
            </a:r>
            <a:r>
              <a:rPr lang="ru-RU" dirty="0"/>
              <a:t> де, </a:t>
            </a:r>
            <a:r>
              <a:rPr lang="ru-RU" dirty="0" err="1"/>
              <a:t>мына</a:t>
            </a:r>
            <a:r>
              <a:rPr lang="ru-RU" dirty="0"/>
              <a:t> </a:t>
            </a:r>
            <a:r>
              <a:rPr lang="ru-RU" dirty="0" err="1"/>
              <a:t>шоттар</a:t>
            </a:r>
            <a:r>
              <a:rPr lang="ru-RU" dirty="0"/>
              <a:t> </a:t>
            </a:r>
            <a:r>
              <a:rPr lang="ru-RU" dirty="0" err="1"/>
              <a:t>дебеттеледі</a:t>
            </a:r>
            <a:r>
              <a:rPr lang="ru-RU" dirty="0"/>
              <a:t>:</a:t>
            </a:r>
          </a:p>
          <a:p>
            <a:r>
              <a:rPr lang="ru-RU" dirty="0"/>
              <a:t>  2930-шоты “</a:t>
            </a:r>
            <a:r>
              <a:rPr lang="ru-RU" dirty="0" err="1"/>
              <a:t>Аяқталмаған</a:t>
            </a:r>
            <a:r>
              <a:rPr lang="ru-RU" dirty="0"/>
              <a:t> </a:t>
            </a:r>
            <a:r>
              <a:rPr lang="ru-RU" dirty="0" err="1"/>
              <a:t>құрылыс</a:t>
            </a:r>
            <a:r>
              <a:rPr lang="ru-RU" dirty="0"/>
              <a:t>” </a:t>
            </a:r>
            <a:r>
              <a:rPr lang="ru-RU" dirty="0" err="1"/>
              <a:t>күрделі</a:t>
            </a:r>
            <a:r>
              <a:rPr lang="ru-RU" dirty="0"/>
              <a:t> </a:t>
            </a:r>
            <a:r>
              <a:rPr lang="ru-RU" dirty="0" err="1"/>
              <a:t>құрылыспен</a:t>
            </a:r>
            <a:r>
              <a:rPr lang="ru-RU" dirty="0"/>
              <a:t> </a:t>
            </a:r>
            <a:r>
              <a:rPr lang="ru-RU" dirty="0" err="1"/>
              <a:t>шұғылданатын</a:t>
            </a:r>
            <a:r>
              <a:rPr lang="ru-RU" dirty="0"/>
              <a:t> </a:t>
            </a:r>
            <a:r>
              <a:rPr lang="ru-RU" dirty="0" err="1"/>
              <a:t>және</a:t>
            </a:r>
            <a:r>
              <a:rPr lang="ru-RU" dirty="0"/>
              <a:t> </a:t>
            </a:r>
            <a:r>
              <a:rPr lang="ru-RU" dirty="0" err="1"/>
              <a:t>сонда</a:t>
            </a:r>
            <a:r>
              <a:rPr lang="ru-RU" dirty="0"/>
              <a:t> </a:t>
            </a:r>
            <a:r>
              <a:rPr lang="ru-RU" dirty="0" err="1"/>
              <a:t>жұмыс</a:t>
            </a:r>
            <a:r>
              <a:rPr lang="ru-RU" dirty="0"/>
              <a:t> </a:t>
            </a:r>
            <a:r>
              <a:rPr lang="ru-RU" dirty="0" err="1"/>
              <a:t>істейтін</a:t>
            </a:r>
            <a:r>
              <a:rPr lang="ru-RU" dirty="0"/>
              <a:t> </a:t>
            </a:r>
            <a:r>
              <a:rPr lang="ru-RU" dirty="0" err="1"/>
              <a:t>қызметкерлердің</a:t>
            </a:r>
            <a:r>
              <a:rPr lang="ru-RU" dirty="0"/>
              <a:t> </a:t>
            </a:r>
            <a:r>
              <a:rPr lang="ru-RU" dirty="0" err="1"/>
              <a:t>еңбек</a:t>
            </a:r>
            <a:r>
              <a:rPr lang="ru-RU" dirty="0"/>
              <a:t> </a:t>
            </a:r>
            <a:r>
              <a:rPr lang="ru-RU" dirty="0" err="1"/>
              <a:t>төлемінің</a:t>
            </a:r>
            <a:r>
              <a:rPr lang="ru-RU" dirty="0"/>
              <a:t> </a:t>
            </a:r>
            <a:r>
              <a:rPr lang="ru-RU" dirty="0" err="1"/>
              <a:t>сомасына</a:t>
            </a:r>
            <a:r>
              <a:rPr lang="ru-RU" dirty="0"/>
              <a:t>;</a:t>
            </a:r>
          </a:p>
          <a:p>
            <a:r>
              <a:rPr lang="ru-RU" dirty="0"/>
              <a:t>7110-шоты “</a:t>
            </a:r>
            <a:r>
              <a:rPr lang="ru-RU" dirty="0" err="1"/>
              <a:t>Тауарларды</a:t>
            </a:r>
            <a:r>
              <a:rPr lang="ru-RU" dirty="0"/>
              <a:t> </a:t>
            </a:r>
            <a:r>
              <a:rPr lang="ru-RU" dirty="0" err="1"/>
              <a:t>сату</a:t>
            </a:r>
            <a:r>
              <a:rPr lang="ru-RU" dirty="0"/>
              <a:t> </a:t>
            </a:r>
            <a:r>
              <a:rPr lang="ru-RU" dirty="0" err="1"/>
              <a:t>жөніндегі</a:t>
            </a:r>
            <a:r>
              <a:rPr lang="ru-RU" dirty="0"/>
              <a:t> </a:t>
            </a:r>
            <a:r>
              <a:rPr lang="ru-RU" dirty="0" err="1"/>
              <a:t>шығындар</a:t>
            </a:r>
            <a:r>
              <a:rPr lang="ru-RU" dirty="0"/>
              <a:t>” </a:t>
            </a:r>
            <a:r>
              <a:rPr lang="ru-RU" dirty="0" err="1"/>
              <a:t>өнім</a:t>
            </a:r>
            <a:r>
              <a:rPr lang="ru-RU" dirty="0"/>
              <a:t> </a:t>
            </a:r>
            <a:r>
              <a:rPr lang="ru-RU" dirty="0" err="1"/>
              <a:t>өткізумен</a:t>
            </a:r>
            <a:r>
              <a:rPr lang="ru-RU" dirty="0"/>
              <a:t>, </a:t>
            </a:r>
            <a:r>
              <a:rPr lang="ru-RU" dirty="0" err="1"/>
              <a:t>жұмыстар</a:t>
            </a:r>
            <a:r>
              <a:rPr lang="ru-RU" dirty="0"/>
              <a:t> мен </a:t>
            </a:r>
            <a:r>
              <a:rPr lang="ru-RU" dirty="0" err="1"/>
              <a:t>қызмет</a:t>
            </a:r>
            <a:r>
              <a:rPr lang="ru-RU" dirty="0"/>
              <a:t> </a:t>
            </a:r>
            <a:r>
              <a:rPr lang="ru-RU" dirty="0" err="1"/>
              <a:t>көрсетулерді</a:t>
            </a:r>
            <a:r>
              <a:rPr lang="ru-RU" dirty="0"/>
              <a:t> </a:t>
            </a:r>
            <a:r>
              <a:rPr lang="ru-RU" dirty="0" err="1"/>
              <a:t>жүзеге</a:t>
            </a:r>
            <a:r>
              <a:rPr lang="ru-RU" dirty="0"/>
              <a:t> </a:t>
            </a:r>
            <a:r>
              <a:rPr lang="ru-RU" dirty="0" err="1"/>
              <a:t>асырумен</a:t>
            </a:r>
            <a:r>
              <a:rPr lang="ru-RU" dirty="0"/>
              <a:t> </a:t>
            </a:r>
            <a:r>
              <a:rPr lang="ru-RU" dirty="0" err="1"/>
              <a:t>шұғылданатын</a:t>
            </a:r>
            <a:r>
              <a:rPr lang="ru-RU" dirty="0"/>
              <a:t> </a:t>
            </a:r>
            <a:r>
              <a:rPr lang="ru-RU" dirty="0" err="1"/>
              <a:t>қызметкерлерге</a:t>
            </a:r>
            <a:r>
              <a:rPr lang="ru-RU" dirty="0"/>
              <a:t> </a:t>
            </a:r>
            <a:r>
              <a:rPr lang="ru-RU" dirty="0" err="1"/>
              <a:t>есептелген</a:t>
            </a:r>
            <a:r>
              <a:rPr lang="ru-RU" dirty="0"/>
              <a:t> </a:t>
            </a:r>
            <a:r>
              <a:rPr lang="ru-RU" dirty="0" err="1"/>
              <a:t>еңбек</a:t>
            </a:r>
            <a:r>
              <a:rPr lang="ru-RU" dirty="0"/>
              <a:t> </a:t>
            </a:r>
            <a:r>
              <a:rPr lang="ru-RU" dirty="0" err="1"/>
              <a:t>төлемінің</a:t>
            </a:r>
            <a:r>
              <a:rPr lang="ru-RU" dirty="0"/>
              <a:t> </a:t>
            </a:r>
            <a:r>
              <a:rPr lang="ru-RU" dirty="0" err="1"/>
              <a:t>сомаларына</a:t>
            </a:r>
            <a:r>
              <a:rPr lang="ru-RU" dirty="0"/>
              <a:t>;</a:t>
            </a:r>
          </a:p>
          <a:p>
            <a:r>
              <a:rPr lang="ru-RU" dirty="0"/>
              <a:t>7210-шоты “</a:t>
            </a:r>
            <a:r>
              <a:rPr lang="ru-RU" dirty="0" err="1"/>
              <a:t>Жалпы</a:t>
            </a:r>
            <a:r>
              <a:rPr lang="ru-RU" dirty="0"/>
              <a:t> </a:t>
            </a:r>
            <a:r>
              <a:rPr lang="ru-RU" dirty="0" err="1"/>
              <a:t>және</a:t>
            </a:r>
            <a:r>
              <a:rPr lang="ru-RU" dirty="0"/>
              <a:t> </a:t>
            </a:r>
            <a:r>
              <a:rPr lang="ru-RU" dirty="0" err="1"/>
              <a:t>әкімшілік</a:t>
            </a:r>
            <a:r>
              <a:rPr lang="ru-RU" dirty="0"/>
              <a:t> </a:t>
            </a:r>
            <a:r>
              <a:rPr lang="ru-RU" dirty="0" err="1"/>
              <a:t>шығындар</a:t>
            </a:r>
            <a:r>
              <a:rPr lang="ru-RU" dirty="0"/>
              <a:t>” </a:t>
            </a:r>
            <a:r>
              <a:rPr lang="ru-RU" dirty="0" err="1"/>
              <a:t>жалпы</a:t>
            </a:r>
            <a:r>
              <a:rPr lang="ru-RU" dirty="0"/>
              <a:t> </a:t>
            </a:r>
            <a:r>
              <a:rPr lang="ru-RU" dirty="0" err="1"/>
              <a:t>шаруашылық</a:t>
            </a:r>
            <a:r>
              <a:rPr lang="ru-RU" dirty="0"/>
              <a:t> </a:t>
            </a:r>
            <a:r>
              <a:rPr lang="ru-RU" dirty="0" err="1"/>
              <a:t>және</a:t>
            </a:r>
            <a:r>
              <a:rPr lang="ru-RU" dirty="0"/>
              <a:t> </a:t>
            </a:r>
            <a:r>
              <a:rPr lang="ru-RU" dirty="0" err="1"/>
              <a:t>әкімшілік-басқармаршылық</a:t>
            </a:r>
            <a:r>
              <a:rPr lang="ru-RU" dirty="0"/>
              <a:t>, </a:t>
            </a:r>
            <a:r>
              <a:rPr lang="ru-RU" dirty="0" err="1"/>
              <a:t>қызметкерлеріне</a:t>
            </a:r>
            <a:r>
              <a:rPr lang="ru-RU" dirty="0"/>
              <a:t> </a:t>
            </a:r>
            <a:r>
              <a:rPr lang="ru-RU" dirty="0" err="1"/>
              <a:t>есептелген</a:t>
            </a:r>
            <a:r>
              <a:rPr lang="ru-RU" dirty="0"/>
              <a:t> </a:t>
            </a:r>
            <a:r>
              <a:rPr lang="ru-RU" dirty="0" err="1"/>
              <a:t>еңбек</a:t>
            </a:r>
            <a:r>
              <a:rPr lang="ru-RU" dirty="0"/>
              <a:t> </a:t>
            </a:r>
            <a:r>
              <a:rPr lang="ru-RU" dirty="0" err="1"/>
              <a:t>төлемінің</a:t>
            </a:r>
            <a:r>
              <a:rPr lang="ru-RU" dirty="0"/>
              <a:t>, </a:t>
            </a:r>
            <a:r>
              <a:rPr lang="ru-RU" dirty="0" err="1"/>
              <a:t>сомасы</a:t>
            </a:r>
            <a:r>
              <a:rPr lang="ru-RU" dirty="0"/>
              <a:t>; </a:t>
            </a:r>
          </a:p>
          <a:p>
            <a:r>
              <a:rPr lang="ru-RU" dirty="0"/>
              <a:t>8110-шоты “</a:t>
            </a:r>
            <a:r>
              <a:rPr lang="ru-RU" dirty="0" err="1"/>
              <a:t>Өндірістегі</a:t>
            </a:r>
            <a:r>
              <a:rPr lang="ru-RU" dirty="0"/>
              <a:t> </a:t>
            </a:r>
            <a:r>
              <a:rPr lang="ru-RU" dirty="0" err="1"/>
              <a:t>жұмысшылардың</a:t>
            </a:r>
            <a:r>
              <a:rPr lang="ru-RU" dirty="0"/>
              <a:t> </a:t>
            </a:r>
            <a:r>
              <a:rPr lang="ru-RU" dirty="0" err="1"/>
              <a:t>еңбек</a:t>
            </a:r>
            <a:r>
              <a:rPr lang="ru-RU" dirty="0"/>
              <a:t> </a:t>
            </a:r>
            <a:r>
              <a:rPr lang="ru-RU" dirty="0" err="1"/>
              <a:t>ақысы</a:t>
            </a:r>
            <a:r>
              <a:rPr lang="ru-RU" dirty="0"/>
              <a:t>” </a:t>
            </a:r>
            <a:r>
              <a:rPr lang="ru-RU" dirty="0" err="1"/>
              <a:t>негізгі</a:t>
            </a:r>
            <a:r>
              <a:rPr lang="ru-RU" dirty="0"/>
              <a:t> </a:t>
            </a:r>
            <a:r>
              <a:rPr lang="ru-RU" dirty="0" err="1"/>
              <a:t>өндірістегі</a:t>
            </a:r>
            <a:r>
              <a:rPr lang="ru-RU" dirty="0"/>
              <a:t> </a:t>
            </a:r>
            <a:r>
              <a:rPr lang="ru-RU" dirty="0" err="1"/>
              <a:t>жұмысшыларға</a:t>
            </a:r>
            <a:r>
              <a:rPr lang="ru-RU" dirty="0"/>
              <a:t> </a:t>
            </a:r>
            <a:r>
              <a:rPr lang="ru-RU" dirty="0" err="1"/>
              <a:t>есептелген</a:t>
            </a:r>
            <a:r>
              <a:rPr lang="ru-RU" dirty="0"/>
              <a:t> </a:t>
            </a:r>
            <a:r>
              <a:rPr lang="ru-RU" dirty="0" err="1"/>
              <a:t>еңбек</a:t>
            </a:r>
            <a:r>
              <a:rPr lang="ru-RU" dirty="0"/>
              <a:t> </a:t>
            </a:r>
            <a:r>
              <a:rPr lang="ru-RU" dirty="0" err="1"/>
              <a:t>төлемнің</a:t>
            </a:r>
            <a:r>
              <a:rPr lang="ru-RU" dirty="0"/>
              <a:t> </a:t>
            </a:r>
            <a:r>
              <a:rPr lang="ru-RU" dirty="0" err="1"/>
              <a:t>сомасы</a:t>
            </a:r>
            <a:r>
              <a:rPr lang="ru-RU" dirty="0"/>
              <a:t>;</a:t>
            </a:r>
          </a:p>
          <a:p>
            <a:r>
              <a:rPr lang="ru-RU" dirty="0"/>
              <a:t>8310-шоты “</a:t>
            </a:r>
            <a:r>
              <a:rPr lang="ru-RU" dirty="0" err="1"/>
              <a:t>Қызметкерлердің</a:t>
            </a:r>
            <a:r>
              <a:rPr lang="ru-RU" dirty="0"/>
              <a:t> </a:t>
            </a:r>
            <a:r>
              <a:rPr lang="ru-RU" dirty="0" err="1"/>
              <a:t>еңбекақысы</a:t>
            </a:r>
            <a:r>
              <a:rPr lang="ru-RU" dirty="0"/>
              <a:t>” </a:t>
            </a:r>
            <a:r>
              <a:rPr lang="ru-RU" dirty="0" err="1"/>
              <a:t>қосалқы</a:t>
            </a:r>
            <a:r>
              <a:rPr lang="ru-RU" dirty="0"/>
              <a:t> </a:t>
            </a:r>
            <a:r>
              <a:rPr lang="ru-RU" dirty="0" err="1"/>
              <a:t>өндірістердің</a:t>
            </a:r>
            <a:r>
              <a:rPr lang="ru-RU" dirty="0"/>
              <a:t> </a:t>
            </a:r>
            <a:r>
              <a:rPr lang="ru-RU" dirty="0" err="1"/>
              <a:t>есептелген</a:t>
            </a:r>
            <a:r>
              <a:rPr lang="ru-RU" dirty="0"/>
              <a:t> </a:t>
            </a:r>
            <a:r>
              <a:rPr lang="ru-RU" dirty="0" err="1"/>
              <a:t>еңбек</a:t>
            </a:r>
            <a:r>
              <a:rPr lang="ru-RU" dirty="0"/>
              <a:t> </a:t>
            </a:r>
            <a:r>
              <a:rPr lang="ru-RU" dirty="0" err="1"/>
              <a:t>төлемнің</a:t>
            </a:r>
            <a:r>
              <a:rPr lang="ru-RU" dirty="0"/>
              <a:t> </a:t>
            </a:r>
            <a:r>
              <a:rPr lang="ru-RU" dirty="0" err="1"/>
              <a:t>сомасы</a:t>
            </a:r>
            <a:r>
              <a:rPr lang="ru-RU" dirty="0"/>
              <a:t>;</a:t>
            </a:r>
          </a:p>
        </p:txBody>
      </p:sp>
    </p:spTree>
    <p:extLst>
      <p:ext uri="{BB962C8B-B14F-4D97-AF65-F5344CB8AC3E}">
        <p14:creationId xmlns:p14="http://schemas.microsoft.com/office/powerpoint/2010/main" val="1110076020"/>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IMING" val="|0.6|1.8|1.1"/>
</p:tagLst>
</file>

<file path=ppt/tags/tag2.xml><?xml version="1.0" encoding="utf-8"?>
<p:tagLst xmlns:a="http://schemas.openxmlformats.org/drawingml/2006/main" xmlns:r="http://schemas.openxmlformats.org/officeDocument/2006/relationships" xmlns:p="http://schemas.openxmlformats.org/presentationml/2006/main">
  <p:tag name="TIMING" val="|0.4|1.6|3.7"/>
</p:tagLst>
</file>

<file path=ppt/tags/tag3.xml><?xml version="1.0" encoding="utf-8"?>
<p:tagLst xmlns:a="http://schemas.openxmlformats.org/drawingml/2006/main" xmlns:r="http://schemas.openxmlformats.org/officeDocument/2006/relationships" xmlns:p="http://schemas.openxmlformats.org/presentationml/2006/main">
  <p:tag name="TIMING" val="|0.5|1.6|3.1|2.4|2.3|2.2|2.5"/>
</p:tagLst>
</file>

<file path=ppt/tags/tag4.xml><?xml version="1.0" encoding="utf-8"?>
<p:tagLst xmlns:a="http://schemas.openxmlformats.org/drawingml/2006/main" xmlns:r="http://schemas.openxmlformats.org/officeDocument/2006/relationships" xmlns:p="http://schemas.openxmlformats.org/presentationml/2006/main">
  <p:tag name="TIMING" val="|0.4|2.5"/>
</p:tagLst>
</file>

<file path=ppt/tags/tag5.xml><?xml version="1.0" encoding="utf-8"?>
<p:tagLst xmlns:a="http://schemas.openxmlformats.org/drawingml/2006/main" xmlns:r="http://schemas.openxmlformats.org/officeDocument/2006/relationships" xmlns:p="http://schemas.openxmlformats.org/presentationml/2006/main">
  <p:tag name="TIMING" val="|0.7|1.7|0.7|4|2.1|2.3"/>
</p:tagLst>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Открытая">
  <a:themeElements>
    <a:clrScheme name="Открытая">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Открытая">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inorFont>
    </a:fontScheme>
    <a:fmtScheme name="Открытая">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65000" b="980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Concourse</Template>
  <TotalTime>315</TotalTime>
  <Words>950</Words>
  <Application>Microsoft Office PowerPoint</Application>
  <PresentationFormat>Экран (4:3)</PresentationFormat>
  <Paragraphs>124</Paragraphs>
  <Slides>19</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19</vt:i4>
      </vt:variant>
    </vt:vector>
  </HeadingPairs>
  <TitlesOfParts>
    <vt:vector size="20" baseType="lpstr">
      <vt:lpstr>Открытая</vt:lpstr>
      <vt:lpstr>Еңбекақы бойынша міндеттемелер есебі</vt:lpstr>
      <vt:lpstr>  Еңбекақы төлеудің маңызы </vt:lpstr>
      <vt:lpstr>Еңбекақының түрлері</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Қызметкердің жалақысынан  бухгалтерия  ұсталымдарының мынадай  түрлерін ұстап қалады:</vt:lpstr>
      <vt:lpstr>  Уақыттан тыс атқарылған жұмысқа ақы төлеу 1,5 мөлшерден кем емес төленбейді  Мереке және демалыс күндері жасалған жұмысқа еңбекақы  2 есе мөлшерде төленеді: еңбегіне қарай төленетіндерге — екі еселенген бағалау бойынша; ақы еңбегіне сағаттық немесе күндік ставкалар бойынша төленетін қызметкерлерге — егер мереке күнгі жұмыс, жұмыс уақытының айлық нормасы шегінде істелсе, еңбекақысының үстіне бір сағаттық немесе күндік ставка мөлшерінде, егер жұмыс айлық нормадан тыс жасалған болса, онда еңбекақысының үстіне екі сағаттық немесе күндік ставка мөлшерінде төленеді. Барлық қызметкерлерге мереке немесе демалыс күндері жұмыс істеген нақты сағаттары үшін көтеріңкі мөлшерде еңбекақы төленеді.</vt:lpstr>
      <vt:lpstr>Еңбек ақыдан міндетті ұсталымдар</vt:lpstr>
      <vt:lpstr>Зейнетақы қорына ұсталу тәртібі</vt:lpstr>
      <vt:lpstr>Жеке табыс салығын есептеу</vt:lpstr>
      <vt:lpstr>Еңбекақы есебі бойынша шоттар корреспонденциясы</vt:lpstr>
    </vt:vector>
  </TitlesOfParts>
  <Company>Reanimator Extreme Edition</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Еңбекақы бойынша жұмысшылармен және бюджетпен есеп айырысу есебін ұйымдастыру</dc:title>
  <dc:creator>Аблайхан</dc:creator>
  <cp:lastModifiedBy>ninja997@mail.ru</cp:lastModifiedBy>
  <cp:revision>34</cp:revision>
  <dcterms:created xsi:type="dcterms:W3CDTF">2016-04-17T12:16:41Z</dcterms:created>
  <dcterms:modified xsi:type="dcterms:W3CDTF">2020-04-02T04:43:35Z</dcterms:modified>
</cp:coreProperties>
</file>